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notesSlides/notesSlide9.xml" ContentType="application/vnd.openxmlformats-officedocument.presentationml.notesSlide+xml"/>
  <Override PartName="/ppt/ink/ink16.xml" ContentType="application/inkml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notesSlides/notesSlide13.xml" ContentType="application/vnd.openxmlformats-officedocument.presentationml.notesSlide+xml"/>
  <Override PartName="/ppt/ink/ink24.xml" ContentType="application/inkml+xml"/>
  <Override PartName="/ppt/notesSlides/notesSlide14.xml" ContentType="application/vnd.openxmlformats-officedocument.presentationml.notesSlide+xml"/>
  <Override PartName="/ppt/ink/ink25.xml" ContentType="application/inkml+xml"/>
  <Override PartName="/ppt/notesSlides/notesSlide15.xml" ContentType="application/vnd.openxmlformats-officedocument.presentationml.notesSlide+xml"/>
  <Override PartName="/ppt/ink/ink26.xml" ContentType="application/inkml+xml"/>
  <Override PartName="/ppt/notesSlides/notesSlide16.xml" ContentType="application/vnd.openxmlformats-officedocument.presentationml.notesSlide+xml"/>
  <Override PartName="/ppt/ink/ink27.xml" ContentType="application/inkml+xml"/>
  <Override PartName="/ppt/notesSlides/notesSlide17.xml" ContentType="application/vnd.openxmlformats-officedocument.presentationml.notesSlide+xml"/>
  <Override PartName="/ppt/ink/ink28.xml" ContentType="application/inkml+xml"/>
  <Override PartName="/ppt/notesSlides/notesSlide18.xml" ContentType="application/vnd.openxmlformats-officedocument.presentationml.notesSlide+xml"/>
  <Override PartName="/ppt/ink/ink29.xml" ContentType="application/inkml+xml"/>
  <Override PartName="/ppt/notesSlides/notesSlide19.xml" ContentType="application/vnd.openxmlformats-officedocument.presentationml.notesSlide+xml"/>
  <Override PartName="/ppt/ink/ink30.xml" ContentType="application/inkml+xml"/>
  <Override PartName="/ppt/notesSlides/notesSlide20.xml" ContentType="application/vnd.openxmlformats-officedocument.presentationml.notesSlide+xml"/>
  <Override PartName="/ppt/ink/ink31.xml" ContentType="application/inkml+xml"/>
  <Override PartName="/ppt/notesSlides/notesSlide21.xml" ContentType="application/vnd.openxmlformats-officedocument.presentationml.notesSlide+xml"/>
  <Override PartName="/ppt/ink/ink32.xml" ContentType="application/inkml+xml"/>
  <Override PartName="/ppt/notesSlides/notesSlide22.xml" ContentType="application/vnd.openxmlformats-officedocument.presentationml.notesSlide+xml"/>
  <Override PartName="/ppt/ink/ink33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00" r:id="rId3"/>
    <p:sldId id="302" r:id="rId4"/>
    <p:sldId id="303" r:id="rId5"/>
    <p:sldId id="305" r:id="rId6"/>
    <p:sldId id="306" r:id="rId7"/>
    <p:sldId id="275" r:id="rId8"/>
    <p:sldId id="307" r:id="rId9"/>
    <p:sldId id="308" r:id="rId10"/>
    <p:sldId id="309" r:id="rId11"/>
    <p:sldId id="310" r:id="rId12"/>
    <p:sldId id="311" r:id="rId13"/>
    <p:sldId id="312" r:id="rId14"/>
    <p:sldId id="283" r:id="rId15"/>
    <p:sldId id="284" r:id="rId16"/>
    <p:sldId id="318" r:id="rId17"/>
    <p:sldId id="317" r:id="rId18"/>
    <p:sldId id="313" r:id="rId19"/>
    <p:sldId id="314" r:id="rId20"/>
    <p:sldId id="285" r:id="rId21"/>
    <p:sldId id="286" r:id="rId22"/>
    <p:sldId id="316" r:id="rId23"/>
    <p:sldId id="287" r:id="rId24"/>
    <p:sldId id="288" r:id="rId25"/>
    <p:sldId id="289" r:id="rId26"/>
    <p:sldId id="298" r:id="rId27"/>
    <p:sldId id="293" r:id="rId28"/>
    <p:sldId id="290" r:id="rId29"/>
    <p:sldId id="291" r:id="rId30"/>
    <p:sldId id="294" r:id="rId31"/>
    <p:sldId id="315" r:id="rId32"/>
    <p:sldId id="295" r:id="rId33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FE0D9"/>
    <a:srgbClr val="FF0000"/>
    <a:srgbClr val="E56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6084C-6DE0-420B-B9DB-137381CD4FEB}" v="15" dt="2022-01-28T04:43:10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>
      <p:cViewPr varScale="1">
        <p:scale>
          <a:sx n="89" d="100"/>
          <a:sy n="89" d="100"/>
        </p:scale>
        <p:origin x="1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1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7D3F6148-D036-4F9B-BD17-C6DD4017B717}"/>
    <pc:docChg chg="modSld">
      <pc:chgData name="Gary Kimura" userId="1f8de30a7436d95e" providerId="LiveId" clId="{7D3F6148-D036-4F9B-BD17-C6DD4017B717}" dt="2022-01-13T03:03:49.423" v="16" actId="20577"/>
      <pc:docMkLst>
        <pc:docMk/>
      </pc:docMkLst>
      <pc:sldChg chg="modSp mod">
        <pc:chgData name="Gary Kimura" userId="1f8de30a7436d95e" providerId="LiveId" clId="{7D3F6148-D036-4F9B-BD17-C6DD4017B717}" dt="2022-01-13T03:03:49.423" v="16" actId="20577"/>
        <pc:sldMkLst>
          <pc:docMk/>
          <pc:sldMk cId="0" sldId="257"/>
        </pc:sldMkLst>
        <pc:spChg chg="mod">
          <ac:chgData name="Gary Kimura" userId="1f8de30a7436d95e" providerId="LiveId" clId="{7D3F6148-D036-4F9B-BD17-C6DD4017B717}" dt="2022-01-13T03:03:49.423" v="16" actId="20577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Gary Kimura" userId="1f8de30a7436d95e" providerId="LiveId" clId="{7D3F6148-D036-4F9B-BD17-C6DD4017B717}" dt="2022-01-13T03:03:46.272" v="14" actId="6549"/>
          <ac:spMkLst>
            <pc:docMk/>
            <pc:sldMk cId="0" sldId="257"/>
            <ac:spMk id="3075" creationId="{00000000-0000-0000-0000-000000000000}"/>
          </ac:spMkLst>
        </pc:spChg>
      </pc:sldChg>
    </pc:docChg>
  </pc:docChgLst>
  <pc:docChgLst>
    <pc:chgData name="Gary Kimura" userId="1f8de30a7436d95e" providerId="LiveId" clId="{E236084C-6DE0-420B-B9DB-137381CD4FEB}"/>
    <pc:docChg chg="undo custSel addSld modSld sldOrd">
      <pc:chgData name="Gary Kimura" userId="1f8de30a7436d95e" providerId="LiveId" clId="{E236084C-6DE0-420B-B9DB-137381CD4FEB}" dt="2022-01-28T18:32:49.143" v="2536" actId="20577"/>
      <pc:docMkLst>
        <pc:docMk/>
      </pc:docMkLst>
      <pc:sldChg chg="addSp delSp modSp new mod ord">
        <pc:chgData name="Gary Kimura" userId="1f8de30a7436d95e" providerId="LiveId" clId="{E236084C-6DE0-420B-B9DB-137381CD4FEB}" dt="2022-01-28T18:31:45.328" v="2530"/>
        <pc:sldMkLst>
          <pc:docMk/>
          <pc:sldMk cId="758410294" sldId="317"/>
        </pc:sldMkLst>
        <pc:spChg chg="mod">
          <ac:chgData name="Gary Kimura" userId="1f8de30a7436d95e" providerId="LiveId" clId="{E236084C-6DE0-420B-B9DB-137381CD4FEB}" dt="2022-01-28T18:17:14.266" v="1089" actId="20577"/>
          <ac:spMkLst>
            <pc:docMk/>
            <pc:sldMk cId="758410294" sldId="317"/>
            <ac:spMk id="2" creationId="{66318571-0318-45CB-8BEE-0E3FF2AFA0B0}"/>
          </ac:spMkLst>
        </pc:spChg>
        <pc:spChg chg="mod">
          <ac:chgData name="Gary Kimura" userId="1f8de30a7436d95e" providerId="LiveId" clId="{E236084C-6DE0-420B-B9DB-137381CD4FEB}" dt="2022-01-28T18:18:15.325" v="1112" actId="20577"/>
          <ac:spMkLst>
            <pc:docMk/>
            <pc:sldMk cId="758410294" sldId="317"/>
            <ac:spMk id="3" creationId="{340838F9-7869-4F65-9542-A9E9479D7E1D}"/>
          </ac:spMkLst>
        </pc:spChg>
        <pc:spChg chg="add del mod">
          <ac:chgData name="Gary Kimura" userId="1f8de30a7436d95e" providerId="LiveId" clId="{E236084C-6DE0-420B-B9DB-137381CD4FEB}" dt="2022-01-28T04:43:06.436" v="1044"/>
          <ac:spMkLst>
            <pc:docMk/>
            <pc:sldMk cId="758410294" sldId="317"/>
            <ac:spMk id="7" creationId="{5E3A45D3-8820-4813-BC98-63EF32BDFD0F}"/>
          </ac:spMkLst>
        </pc:spChg>
        <pc:spChg chg="add del">
          <ac:chgData name="Gary Kimura" userId="1f8de30a7436d95e" providerId="LiveId" clId="{E236084C-6DE0-420B-B9DB-137381CD4FEB}" dt="2022-01-28T04:43:10.954" v="1046"/>
          <ac:spMkLst>
            <pc:docMk/>
            <pc:sldMk cId="758410294" sldId="317"/>
            <ac:spMk id="8" creationId="{80D9AF88-DF38-4F4F-9F30-9DA0BC47EA07}"/>
          </ac:spMkLst>
        </pc:spChg>
      </pc:sldChg>
      <pc:sldChg chg="modSp new mod">
        <pc:chgData name="Gary Kimura" userId="1f8de30a7436d95e" providerId="LiveId" clId="{E236084C-6DE0-420B-B9DB-137381CD4FEB}" dt="2022-01-28T18:32:49.143" v="2536" actId="20577"/>
        <pc:sldMkLst>
          <pc:docMk/>
          <pc:sldMk cId="3792266807" sldId="318"/>
        </pc:sldMkLst>
        <pc:spChg chg="mod">
          <ac:chgData name="Gary Kimura" userId="1f8de30a7436d95e" providerId="LiveId" clId="{E236084C-6DE0-420B-B9DB-137381CD4FEB}" dt="2022-01-28T18:31:33.539" v="2528" actId="207"/>
          <ac:spMkLst>
            <pc:docMk/>
            <pc:sldMk cId="3792266807" sldId="318"/>
            <ac:spMk id="2" creationId="{492102EC-BE19-4813-87CF-CDCE828CEDA2}"/>
          </ac:spMkLst>
        </pc:spChg>
        <pc:spChg chg="mod">
          <ac:chgData name="Gary Kimura" userId="1f8de30a7436d95e" providerId="LiveId" clId="{E236084C-6DE0-420B-B9DB-137381CD4FEB}" dt="2022-01-28T18:32:49.143" v="2536" actId="20577"/>
          <ac:spMkLst>
            <pc:docMk/>
            <pc:sldMk cId="3792266807" sldId="318"/>
            <ac:spMk id="3" creationId="{5D759FAF-293C-4FAF-93C7-2A11F10ADE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5000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5000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5000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44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50000"/>
              </a:spcBef>
              <a:defRPr sz="1100">
                <a:latin typeface="Times New Roman" pitchFamily="18" charset="0"/>
              </a:defRPr>
            </a:lvl1pPr>
          </a:lstStyle>
          <a:p>
            <a:fld id="{D07C80D7-F946-4EBF-A115-866E92F2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5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36:28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16051 9715 17 0,'0'0'8'0,"-196"-84"-8"16,130 60 8-16,-35-10-8 16,-39 2 0-16,-29-10 1 15,-34 2 0-15,-26-5-1 16,-24 0 0-16,-15 3 1 0,-27-6 1 16,-5 3-1-16,-28 8 1 15,-11 5-1-15,-24 8 1 16,-12 8-1-16,-15 11 1 15,-6 5-1-15,-3 13 1 16,-6 17-1-16,13 7 0 16,5 2 0-16,3 19 0 15,29-10-1-15,22 10 1 16,12 0 1-16,29 14 1 0,24-1-1 16,27 9 0-16,21-6 0 15,11 8 1-15,34 10-1 16,11 6 0-16,27-2-2 15,15 4 1-15,21 11-2 16,23 0 1-16,28-5-1 16,20-3 0-16,24 9-1 15,27 4 1-15,21-13-1 16,29 8 0-16,30-5 0 16,24-3 1-16,36-5 0 15,29-5 0-15,31-11 0 16,26-11 1-16,33-7 0 15,26-6 0-15,25-10 1 16,29-9 1-16,15-4 0 16,12-1 1-16,15-2 0 0,-141-11 0 15,213 11 0 1,-16-1 1-16,-11-1-3 16,2-7 1-16,-8-4-1 0,8-6 0 15,-2-5-2-15,-1-5 1 16,-2-6-1-16,-7-8 0 15,-2-2 0-15,-22-8 1 16,-2-13 0-16,-18-3 0 16,-21-6 0-16,-12-7 1 15,-20-6-1-15,-28-4 1 16,-20-7-1-16,-30-7 1 16,-27-5-2-16,-33 0 1 0,-14-6-3 15,-39-10 1-15,-21-6-2 16,-21 1 1-16,-30-11-1 15,-23-3 0-15,-27-11 3 16,-27-4 0-16,-27-11 2 16,-39-3 1-16,-35 0 1 15,-45-3 1-15,-35-2 0 16,-48 16 1-16,-48 2-3 16,-57 16 1-16,-50 11-2 15,-44 19 0-15,-69 28-6 16,-51 27 0-16,-32 37-6 15,-34 5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58:26.1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8152 7885 10 0,'0'-16'5'0,"-3"-8"-1"16,3 19 5-16,-3-1-8 15,0 1 0-15,-3 2-1 16,-3 3 0-16,-3 3-1 16,3 0 1-16,0 2 0 15,0 0 1-15,3 3-1 16,6 0 0-16,6 3 1 15,9-6 0-15,9 0 1 16,17-5 0-16,19 0-1 16,26-5 1-16,21-6 0 15,24-4 0-15,3-4-1 16,21-2 0-16,6 5 0 0,-6-5 0 16,-1-3 0-16,-17 8 0 15,-9 3 0-15,-23 2 0 16,-13 3 0-16,-15 3 0 15,-14 2 0-15,-16 1 0 16,-8 2-1-16,-9 0 1 16,-6 0 1-16,-7 2 0 15,-5-2-7-15,-6 3 0 16,0-3-2-16,3-11 0 0</inkml:trace>
  <inkml:trace contextRef="#ctx0" brushRef="#br0" timeOffset="510.24">11083 7824 12 0,'3'-27'6'0,"36"3"-6"0,-18 22 5 0,18 4-5 15,26-4 0-15,30-1 0 16,30 3 1-16,33 0-2 16,12 0 1-16,17 0 0 15,-2 8 1-15,-12-3-2 16,-16 3 0-16,-32 6-2 16,-15-9 0-16</inkml:trace>
  <inkml:trace contextRef="#ctx0" brushRef="#br0" timeOffset="3632.77">8920 8895 13 0,'14'0'6'0,"4"-8"0"0,-18 8 6 16,6-2-11-16,-6 2 0 15,6-3 0-15,0 3 1 0,0-3-3 16,0 1 1-16,0-1 1 15,0 0 1-15,3-2-2 16,0 0 1-16,0-3 0 16,3 3 0-16,0-6 0 15,2 3 0-15,4-2-1 16,6-1 0-16,3-2 0 16,3 2 1-16,5 1-1 15,1-4 0-15,-3 6 0 16,6 3 0-16,5 0 1 15,-2-3 0-15,0 0-1 16,2-3 0-16,4 3 0 16,5-2 1-16,-2 2-1 15,-6 0 1-15,5 0-1 16,7 3 0-16,-7-1 0 16,4 1 1-16,5-3-1 15,4 3 0-15,-1 0 0 16,-2-1 0-16,8 1 0 0,-5 0 0 15,5-1 0-15,4 4 1 16,2-1-1-16,-5 3 0 16,8 0 0-16,-8 0 0 15,-1 0 0-15,6 0 0 16,4 3 0-16,-7-1 0 16,7 1 0-16,-4 0 0 15,-5-1 0-15,2 1 0 0,-3 2 0 16,1 1 0-1,-4 2 0-15,-2 2 0 0,-4-2 0 16,-2-3 0-16,-6 1 0 16,2-6 0-16,4 2 0 15,2-2 1-15,-2 6-1 16,-7-1 0-16,1 3 0 16,0-3 0-16,2 0 0 15,-2 1 1-15,-1-4-1 16,10 1 0-16,-3 2 0 15,-1 1 0-15,1-1 0 16,2 3 0-16,-2-3 0 16,-1-2 0-16,10-1-1 15,-4 4 1-15,1-4 0 16,-7 6 1-16,1 0-1 16,-1-2 0-16,1-4 0 15,-6-2 0-15,2 3 0 16,4-1 0-16,-1 1 0 15,4 0 0-15,-7-1 0 16,7-2 1-16,-1 0-1 0,7-2 1 16,-1-4-1-16,4 4 0 15,-1 2 0-15,-5 0 0 16,2-3 0-16,1-2 0 16,-1-3 0-16,4-3 0 15,2 6 0-15,-2 2 0 16,-7 1 0-16,7-6 0 15,-4 0 1-15,-2-3 0 0,-1 3-1 16,4 0 0-16,-4 0 0 16,-5 3 0-16,-1 5 0 15,7-5 1-15,-10-3-2 16,1 0 0-16,-1 3 1 16,4-1 0-16,0-1 1 15,-1-1 0-15,-5 0-1 16,-4 0 1-16,4-3 0 15,-3-2 0-15,-1-3-1 16,4 3 1-16,2 0-1 16,4-1 0-16,-1 4 0 15,-5-1 1-15,-3 3-1 16,-4 6 0-16,-2-12 0 16,0 6 0-16,-7-2 0 15,-2-3 1-15,-3-1-1 16,-6 1 1-16,-3 0-1 0,-4 0 0 15,-2-1 0 1,-6 1 1-16,-3-3-1 0,-6-2 0 16,-3-1 0-16,-3-5 0 15,0 3 0-15,-6-2 1 16,-5-1-1-16,-4 5 0 16,-6 1 0-16,0-4 0 15,-9 1-1-15,-11 3 1 16,-10-1-1-16,-2 6 1 15,-13 2 0-15,-2-2 0 0,-12 0-1 16,-7 5 1-16,-11 3 0 16,-3-3 0-16,-9 0-1 15,3 5 1-15,-3-2 0 16,-9 0 0-16,-3-1 0 16,-3 6 0-16,0-5-1 15,-6 2 0-15,3 1 1 16,0 2 0-16,-6 0 0 15,3 0 0-15,-3 0-1 16,3 2 1-16,-3 1 0 16,0-3 0-1,-68 0-1 1,24 3 0-16,11-6 0 16,12 0 0-16,0 6 1 15,16-8 0-15,-4 5 0 16,0 0 0-16,9 0-1 15,0 0 1-15,3 5 0 0,3 0 0 16,9-2 0-16,-3 2 0 16,12 1 0-16,-3 2 0 15,12-3 0-15,-3 0 0 16,0 3-1-16,11 3 1 16,-8-1 0-16,9-2 0 15,-3 0 0-15,0 3 0 16,5-1 0-16,-2-2 1 15,15 0-2-15,0-3 1 0,2 1 0 16,4 7 0 0,8 5 0-16,7 4 0 0,5 1-1 15,-2-1 1-15,5 1 0 16,7-4 0 0,-13 10-1-1,6 0 1-15,10 0-1 16,2-8 1-16,9 3-1 15,10 3 0-15,8 4 0 16,15 4 1-16,17-6 0 16,22 5 1-16,21-5 0 15,29-5 0-15,24 5-4 16,21-10 1-16,18-1-4 16,18-20 0-16</inkml:trace>
  <inkml:trace contextRef="#ctx0" brushRef="#br0" timeOffset="5239.09">5619 8639 9 0,'-3'-3'4'0,"6"-5"-3"0,2 5 5 0,4 1-6 15,9-4 0-15,18-1 0 16,12-4 1-16,26 0-1 15,24 1 1-15,24-3 0 16,21 5 0-16,18 2-1 16,17 6 1-16,10 6-3 15,0 7 0-15,-19 5-2 0,-20-7 1 16</inkml:trace>
  <inkml:trace contextRef="#ctx0" brushRef="#br0" timeOffset="10868.8799">7690 9419 6 0,'-3'-2'3'0,"6"7"-5"0,0 0 4 16,0-2-3-16,3-1 0 16,0-2 3-16,0-5 0 15,3 5-1-15,0 0 1 16,0-5 1-1,3 5 0-15,3 0 1 0,2 0 0 16,7 2-2-16,3-2 1 16,0 3-2-16,9-3 1 15,11 3-2-15,4-1 1 0,8 1 0 16,10-3 0-16,-1 0 0 16,10 3 0-16,5-3 0 15,6-3 0-15,12 0-1 16,1 3 1-16,-1-2-1 15,9-1 1-15,6-2-1 16,-3 2 1-16,-3 1 0 16,9-4 0-16,-5 1-1 15,-4-3 1-15,0-3 0 16,-6 1 0-16,-3 2 0 16,-6-5 0-16,-8 2-1 15,-7 0 1-15,0-4 0 16,-14-4 0-16,-10-2 0 15,-5-6 0-15,-6-2 0 16,-10 3 0-16,-8-1 0 16,-6 1 0-16,-9-3-1 15,-9 2 1-15,-6 4-1 0,-3 4 0 16,-12 1 0-16,-12-6 0 16,-5 0-1-16,-7 0 1 15,-12-2-1-15,-11 2 1 16,-12 3 0-16,-7-6 0 15,-11 1 0-15,-9 5 0 16,-9 2 0-16,-9-2 0 16,-12 2 0-16,-9 11 0 0,-6 3 0 15,-6 13 0-15,-3 5-1 16,-11 9 1-16,-1 4-1 16,3 0 1-16,-2 9-1 15,14 2 0-15,9 5 0 16,18 6 0-16,21 13 0 15,24-3 0-15,29-3 0 16,36 1 1-16,36-8 0 16,45-9 1-16,38 4-3 15,45-6 1-15,44 0-5 16,4-16 0-16</inkml:trace>
  <inkml:trace contextRef="#ctx0" brushRef="#br0" timeOffset="13602.01">8202 10239 9 0,'-27'0'4'0,"10"0"-2"15,14 0 4-15,-3 0-5 16,0 0 1-16,-3 0 1 16,3-2 0-16,3 2-4 15,-3 0 1-15,6 0 2 0,0 2 0 16,6-2-1-16,0 3 1 15,0 0-2-15,6-1 1 16,2 1-1-16,7 0 1 16,6-1 0-16,6 1 0 15,3-3 0-15,-1 3 1 16,13-3-1-16,5 0 0 16,4-6 0-16,3 4 1 15,-1-1-1-15,4-2 0 0,-10 2-1 16,1 0 0-16,-4 3 0 15,-5 0 1-15,-3 0-1 16,-7-2 1-16,-5 2-1 16,-6 0 1-16,0-3 0 15,-3 0 0-15,2-5 0 16,4 1 0-16,6-1 0 16,6 0 0-16,5 0-1 15,1 2 1-15,9-1-1 16,2-1 1-16,1-3-2 15,5 6 1-15,4 2 0 16,-4 0 0-16,-11 3 0 16,-4 0 1-16,1 3 0 15,-6-3 0-15,-1-8 0 16,-5 5 1-16,-6-2-1 16,-6 3 1-16,-6 2-1 15,-4 0 0-15,-2 2-1 0,-3 3 1 16,-9-2 0-16,-9 2 0 15,-12 1-1-15,-5-4 1 16,-19-2 0-16,-17 3 0 16,-7 0 0-16,-11-1 0 15,8-2-1-15,-2 0 1 16,-4 0-1-16,1 6 0 16,3 2-1-16,-1-1 1 15,4-1-1-15,-1 2 1 0,1-3 0 16,2 0 0-16,7 1 0 15,11-4 0-15,13 1 0 16,8-3 0-16,15 0-1 16,21-3 1-16,21 3-1 15,23 3 1-15,25-3-1 16,23 2 1-16,12 4-1 16,12-6 0-16,18 2 1 15,3 1 0-15,-6-6 0 16,3-5 0-16,-21 1 0 15,-12-1 1-15,-15 0-1 16,-17 0 1-16,-22 2-1 16,-20 4 0-16,-24 2-9 15,-24 0 0-15</inkml:trace>
  <inkml:trace contextRef="#ctx0" brushRef="#br0" timeOffset="14696.46">11247 10134 8 0,'-30'0'4'0,"19"-3"2"0,11 3 4 15,0-3-8-15,0 3 0 16,8 0 0-16,16-2 1 0,21-1-4 16,32-2 1-16,33 2 2 15,33-2 1-15,27 10-2 16,32 6 1-16,1 4-1 16,8 7 1-16,-17-1-1 15,-13-3 0-15,-23-2 0 16,-24 0 1-16,-27-5-6 15,-30-3 0-15,-38-6-2 16,-21-18 0-16</inkml:trace>
  <inkml:trace contextRef="#ctx0" brushRef="#br0" timeOffset="17222.87">9518 7646 2 0,'-15'-5'1'0,"-3"16"-2"0,21-9 1 15</inkml:trace>
  <inkml:trace contextRef="#ctx0" brushRef="#br0" timeOffset="19881.18">8381 10626 18 0,'-3'-45'9'0,"3"21"-11"0,3 24 9 32,-3 45-14-32,-6-8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59:14.1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6092 7093 15 0,'-12'-13'7'0,"6"0"-6"0,6 13 7 0,-3 5-10 15,0 1 1-15,-3 12 1 16,-3 11 1-16,-3 11-1 16,6 10 0-16,-6 3 0 15,6-5 0-15,0-9 3 16,3-9 0-16,0-9 1 16,3-11 1-16,3-15 1 15,3-19 1-15,3-10-2 16,3-9 1-16,-6-2-2 15,3 6 1-15,0-4-4 16,0 9 0-16,0-3-1 16,3 8 0-16,3 8-1 15,3 7 0-15,2 7-1 16,7 4 1-16,0 3-1 16,0 5 1-16,3 3-1 15,2 0 1-15,7 0 0 16,6-5 0-16,-7-1 0 0,-2 1 1 15,0 0 0-15,-4 2 1 16,4-2 0-16,-3-3 0 16,0-3 0-16,-4-5 1 15,-2-3-2-15,-3 6 0 16,0 2 0-16,-3 6 1 16,-3 5-1-16,2 5 0 15,-2 11 0-15,0 10 1 16,0 11 0-16,-3 6 1 15,0 4-1-15,0-4 1 16,-3-9-7-16,-1-8 1 0,-5-10-6 16,0-29 1-16</inkml:trace>
  <inkml:trace contextRef="#ctx0" brushRef="#br0" timeOffset="525.89">7431 7247 22 0,'30'-21'11'0,"27"15"-11"0,-34 4 13 15,10-3-13-15,9-1 0 16,8-4 0-16,-2-4 1 0,0-1-1 15,-7-4 0-15,-8 3 0 16,-12-2 1-16,-12-6 0 16,-9 0 1-16,-15 5-1 15,-15 1 1-15,-12 7-1 16,-17 6 1-16,-7 5-2 16,-14 11 1-16,3 2-1 15,-7 11 1-15,4 5-1 16,12 3 0-16,8 10 1 15,12 0 0-15,19 3 1 16,20-2 0-16,27-6 0 16,23-6 0-16,34-7-3 15,29-8 0-15,27-11-7 16,18-31 0-16</inkml:trace>
  <inkml:trace contextRef="#ctx0" brushRef="#br0" timeOffset="3182.67">16352 6927 19 0,'21'-21'9'0,"-3"52"-6"16,-9-20 10-16,-3 10-13 16,0 0 0-16,2 11 0 15,4-3 1-15,-3 3-1 16,0-3 1-16,0-5 1 0,0-6 1 16,3-7 0-16,6-6 1 15,9-10-1-15,2-8 1 16,7 2-1-16,6-10 1 15,-4-3-2-15,1 0 0 16,0 3-2-16,-6 5 0 16,-4 6-2-16,-5 7 1 15,-6 14-1-15,-9 2 1 16,-9 11-1-16,-9 10 0 0,-3 8 2 16,-3 6 0-16,0 2 1 15,6-7 1-15,4-6 0 16,7-8 1-16,16-11 1 15,12-15 0-15,18-24-1 16,20-8 0-16,1-11-1 16,-4-8 1-16,-5 9-1 15,-7-1 0-15,-14 3-2 16,-15 8 0-16,-12 5-4 16,-9 5 0-16,-9 9-8 15,-12 7 0-15</inkml:trace>
  <inkml:trace contextRef="#ctx0" brushRef="#br0" timeOffset="3380.17">17581 7064 33 0,'-23'-8'16'0,"-25"51"-17"0,36-27 22 16,0 5-38-16,12 3 0 15</inkml:trace>
  <inkml:trace contextRef="#ctx0" brushRef="#br0" timeOffset="3530.04">17671 6773 34 0,'-45'-71'17'0,"-6"63"-26"16,36 11 35-16,1 2-29 15,2 3 1-15,12 0-15 16,21 2 1-16</inkml:trace>
  <inkml:trace contextRef="#ctx0" brushRef="#br0" timeOffset="3843.24">18695 6585 19 0,'-42'-39'9'0,"-36"7"-6"0,49 24 8 15,-10-5-11-15,-12 0 0 16,-8-1 0-16,-7 1 1 15,-2 5-1-15,-3 0 1 16,11 8-1-16,9 8 1 16,13 3 0-16,11 13 0 15,12 10 0-15,15 16 0 16,15 22-1-16,15 12 1 0,2 4 0 16,13-1 1-16,3 0 0 15,-4 1 1-15,-8-12-5 16,-9-15 1-16,-12-16-6 15,-18-18 1-15</inkml:trace>
  <inkml:trace contextRef="#ctx0" brushRef="#br0" timeOffset="4248.46">17787 6982 22 0,'-18'0'11'0,"30"11"-12"15,-3-6 15-15,6 6-14 16,8-3 0-16,10 0 0 15,15 2 0-15,14 1 0 16,16-3 0-16,2-3 0 16,18-2 1-16,-3-1 0 15,10 1 0-15,-7 0 0 16,0-3 0-16,-3 0-1 16,-8 0 1-16,-13-3 0 0,-5 0 0 15,-7-5-1-15,-5-2 1 16,-16-3 0-16,-8-1 0 15,-12-1 0-15,-12-1 0 16,-12-3-1-16,-9 1 0 16,-9 2 0-16,-18 5 0 15,-14 14-1-15,-7 7 1 16,-5 9 0-16,2 7 0 16,1 1 1-16,2 5 1 15,10 5 0-15,14 0 0 0,24 2 0 16,18 1 1-16,24-6 0 15,20-12 0-15,34-7-5 16,14-9 0-16,9-12-7 16,-3-17 0-16</inkml:trace>
  <inkml:trace contextRef="#ctx0" brushRef="#br0" timeOffset="22822.28">987 8525 21 0,'-3'-21'10'0,"-3"18"-9"15,6 6 10-15,0 5-12 16,-9 13 1-16,3 5 0 16,-6 14 0-16,-3 5 0 15,-8 0 0-15,2 3 0 16,0 2 0-16,0-13-1 16,6-3 0-16,6-7-4 15,9-9 0-15,15-2 0 16,6-11 0-16</inkml:trace>
  <inkml:trace contextRef="#ctx0" brushRef="#br0" timeOffset="23166.08">1371 8615 13 0,'-24'-5'6'0,"6"23"-8"0,9-13 12 0,3 11-10 16,0 8 0-16,3 8 1 16,-2 7 0-16,5 9-1 15,5-11 1-15,4-2 0 16,6-4 0-16,3-4 1 16,6-9 0-16,-6-10 0 15,0-5 0-15,8-19 0 16,-2-8 0-16,-9-10 0 15,-12-14 1-15,-6 1-1 16,-3-1 0-16,-9 8-1 16,-6 8 1-16,-8 11-2 15,-7 11 1-15,3 10-5 16,-2 8 0-16,-4 5-4 16,18 3 1-16</inkml:trace>
  <inkml:trace contextRef="#ctx0" brushRef="#br0" timeOffset="23525.6499">1743 8538 10 0,'-15'0'5'0,"3"16"-6"15,6-8 4-15,3 5-4 0,3 3 1 16,0 10 1-16,9 9 0 16,3 5 1-16,9-1 0 0,6 6 1 15,6-8 1-15,8-2 0 16,1-12 1-16,2-1-1 16,-2-12 1-16,-6-12-2 15,-6-12 0-15,-10-9-2 16,-8-15 1-16,-15-6 0 15,-8-12 1-15,-16 8-2 16,3 3 1-16,-9 8-2 16,-14 11 0-16,-7 7-3 15,-6 14 1-15,-14 18-6 16,-9 14 0-16</inkml:trace>
  <inkml:trace contextRef="#ctx0" brushRef="#br0" timeOffset="26979.06">1195 9554 12 0,'-6'-10'6'0,"3"-1"-5"15,3 6 7-15,-6 2-8 16,3-5 0-16,-2 3 0 16,-4-1 0-16,0-1 0 0,-6-1 1 15,3 0 0-15,0 0 1 16,0 0-1-16,-6 2 1 15,-3 6-1-15,1 3 0 16,-1 5 0-16,0 8 0 16,-3 2-1-16,-3 6 1 15,6 3 0-15,4 2 0 16,5 0 0-16,3 0 0 16,3-8 0-16,12-2 1 0,6-6-1 15,5-10 0-15,7-9 0 16,9-10 1-16,9-7-1 15,-7-4 1-15,4-5-2 16,3 3 1-16,-6 3 0 16,-10 5 0-16,4 13-1 15,-12 13 1-15,-6 16-1 16,-6 19 1-16,-12 10-1 16,-6 11 0-16,-6 3 0 15,-15 7 0-15,-5 0 1 16,2 1 1-16,9-9-5 15,3-15 1 1</inkml:trace>
  <inkml:trace contextRef="#ctx0" brushRef="#br0" timeOffset="27325.1">1657 9618 20 0,'-15'23'10'0,"-12"41"-7"0,18-43 4 16,-3 8-7-16,0 3 0 15,-6 2 1-15,4 6 0 0,5 0-1 16,3-3 1-16,12-11 1 15,3-10 1-15,5-8 1 16,7-19 0-16,18-7 0 16,6-16 1-16,11-17-1 15,-5-10 0-15,-10-2-1 16,-8 2 0-16,-15 5-5 16,-9 17 0-16,-27 2-5 15,-21 16 0-15,-14 18-3 16,-36 8 0-16</inkml:trace>
  <inkml:trace contextRef="#ctx0" brushRef="#br0" timeOffset="29320.53">1475 10533 3 0,'-9'0'1'0,"6"-11"5"16,3 11-6-16,0-2 0 15,0-3 0-15,0-3 2 16,0-3 1-16,3 0-2 0,-3-2 1 16,0 0 2-16,0-3 0 15,-3 3 0-15,-3 0 1 16,-3 5-2-16,0-3 0 16,-8 6-2-16,-7 2 0 15,-9 3-1-15,6 5 1 16,-6 3-2-16,7 6 1 15,-16 2-1-15,9 2 1 16,1 3 1-16,-4 3 0 16,12 2 0-16,0 1 0 0,15-6 1 15,3-2 0-15,18-9 0 16,0-5 1-16,12-10-1 16,0-8 0-16,3-6-1 15,5-7 1-15,4-3-1 16,3 2 0-16,-4 6-2 15,-11 0 1-15,0 8 0 16,-6 10 0-16,-6 14-1 16,-6 13 0-16,-6 18 0 15,-18 16 1-15,-12 3 0 16,-6 10 1-16,-8 6 0 16,-4 5 0-16,3-10-2 15,7-12 0-15,20-12-7 16,9-24 1-16</inkml:trace>
  <inkml:trace contextRef="#ctx0" brushRef="#br0" timeOffset="29666.19">1678 10443 20 0,'-27'5'10'0,"-9"48"-9"0,27-29 11 0,-6 16-12 16,6 5 0-16,3 2 1 16,3-4 0-16,3-4 0 15,9-4 0-15,9-9 2 16,-3-15 0-16,15-11 0 15,11-19 0-15,10-20 0 16,-3-17 0-16,2-5-1 16,-8 6 1-16,-15-6-2 15,-3 8 0-15,-10 8-3 16,-11 16 0-16,-12 10-7 16,-14 19 0-16</inkml:trace>
  <inkml:trace contextRef="#ctx0" brushRef="#br0" timeOffset="35297.21">12953 8813 10 0,'-24'-18'5'0,"0"18"-5"0,21-6 5 0,-3 1-5 15,0 3 0-15,0-1-1 16,-3-5 1-16,0-3 0 15,-2 6 0-15,-1-3 0 16,0 3 1-16,-3 5 1 16,-3-3 0-16,-3 1 1 15,-3 7 0-15,-2-3 0 16,2 4 0-16,0 4-1 16,3 6 0-16,0 3-1 15,0-1 0-15,4 3-1 16,-1 1 1-16,6-1-1 15,3-5 1 1,15-6 0 0,3-2 0-16,12-8 0 0,8-8 1 15,4-2-1-15,-3-4 0 16,3-4 0-16,-7-1 0 16,-2 1-1-16,-3 2 1 15,-3 5-2-15,-6 6 1 16,-3 8-1-16,-3 5 1 15,-3 8 0-15,-6 5 0 0,-3 3 0 16,-3 2 1-16,3 8-1 16,-3 6 1-16,0 2 0 15,3 6 0-15,0-8-3 16,3-6 0-16,0-10-4 16,15-13 0-16</inkml:trace>
  <inkml:trace contextRef="#ctx0" brushRef="#br0" timeOffset="35640.96">13102 8834 12 0,'-27'-2'6'0,"12"7"-3"16,15-2 2-16,-3 2-5 15,3 3 0-15,6 5 3 16,3 3 0-16,6 3-3 0,6-1 1 16,5 1 2-16,-2-1 0 15,-3 1 1-15,0-3 0 16,0-6-1-16,-3-5 0 16,2-7 0-16,4-9 1 15,3-2-1-15,0-8 0 16,-3-8-2-16,-4-8 1 15,-5-6-1-15,-12 1 0 16,-12 8-5-16,-15 4 1 16,-14 17-6-16,-16 11 1 0,-14 12-1 15,-1 3 1-15</inkml:trace>
  <inkml:trace contextRef="#ctx0" brushRef="#br0" timeOffset="37307.75">12893 9530 5 0,'-33'6'2'0,"-5"7"-2"15,32-11 3-15,-9 1-3 16,-6 2 0-16,-3 1 3 15,-5-4 0-15,2 1-3 16,3 2 1-16,3 3 2 16,6 3 0-16,6 5 0 15,9 0 1-15,12 2-2 0,12 3 0 16,9 0-1-16,5 1 1 16,4 4-2-1,3 0 1-15,-4 9-1 0,1-14 0 16,-6 0 0-16,-9 3 1 15,-10 0-1-15,-11 0 0 16,-12-3 0-16,-8 0 1 16,-13-3-1-16,-6-2 1 15,0-2 0-15,1-6 0 16,-1-8 0-16,6-8 1 0,12-6 0 16,9-4 1-16,12-3-2 15,9-11 1-15,18-10-1 16,20-14 1-16,10-5-2 15,5 3 1-15,-2 2-1 16,-4 9 0-16,-14 12 0 16,-12 9 0-16,-13 5-1 15,-17 5 0-15,-14 5 0 16,-19 9 0-16,-12 7-2 16,-12 6 0-16,-11 4-4 15,2 4 0-15</inkml:trace>
  <inkml:trace contextRef="#ctx0" brushRef="#br0" timeOffset="37698.56">13465 9509 11 0,'-24'24'5'0,"-24"26"-4"16,33-29 3-16,-2 11-2 0,-1 3 1 0,3-1 3 16,3 0 0-16,6-5-6 15,6 3 0-15,6-11 6 16,9-7 0-16,9-12-1 15,2-7 1-15,7-8-2 16,-3-8 0-16,6-17-2 16,-4-4 1-16,1-3-2 15,-12 3 0-15,-15 2-3 16,-12 8 1-16,-15 3-3 16,-21 8 0-16,-11 13-3 15,-10 16 0-15,-11 8-3 16,2 8 1-16</inkml:trace>
  <inkml:trace contextRef="#ctx0" brushRef="#br0" timeOffset="38673.91">12774 10602 19 0,'-56'-8'9'0,"-31"18"-10"0,66-7 15 16,-2 2-14-16,-4 1 0 16,3-1 0-16,3 0 0 0,6 1 0 15,9-1 0 1,6-2 1-16,12-1 0 0,9 1 0 15,15-1 0-15,8 1 0 16,4 2 0-16,12 6-1 16,-1 5 1-16,-5 5-1 15,-4 5 0-15,-8-2 0 16,-9 3 0-16,-9-1 0 16,-10 3 0-16,-8 0 0 15,-12-2 0-15,-8-1 0 16,-7 1 1-16,-3-3-1 15,-3-3 0-15,3-5 1 16,6-8 0-16,4-8 0 16,5-8 1-16,12-11-1 15,20-7 1-15,19-1-1 16,18-10 1-16,11-13-2 16,24-11 1-16,1-2 0 15,-7 4 0-15,-12 6-1 0,-14 8 0 16,-22 8-1-16,-23 6 0 15,-18 7 0-15,-24 5 1 16,-20 9-2-16,-13 7 0 16,-11 3 1-16,-7 3 0 15,-5 5 0-15,0 2 0 16,14 3-4-16,10-2 1 16,14 0-3-16,21-1 1 0</inkml:trace>
  <inkml:trace contextRef="#ctx0" brushRef="#br0" timeOffset="39019.11">13649 10382 22 0,'-18'-2'11'0,"-29"17"-16"16,35-1 19-16,-6 7-14 15,-3 11 0-15,0 13 0 16,1 8 1-16,2-3-1 16,6-3 1-16,9-7 2 15,12-6 0-15,9-4 1 16,5-7 0-16,16-9 1 16,6-14 0-16,5-22-1 15,4-9 0-15,-1-17-1 0,-11-7 0 16,-12-4-2-16,-18 6 1 15,-18-5-2-15,-15 8 0 16,-15 8-2-16,-14 7 0 16,-13 11-4-16,-11 16 0 15,-13 19-5-15,-2 0 1 16</inkml:trace>
  <inkml:trace contextRef="#ctx0" brushRef="#br0" timeOffset="39859.75">12881 10983 16 0,'-3'-19'8'0,"0"6"-8"15,6 10 7-15,0-2-8 16,3 0 0-16,-3 2 0 16,0 3 0-16,0 3 1 15,-3 2 1-15,-3 3-1 16,0 0 0-16,-3 18 2 0,3 6 0 15,0 11 1-15,3-1 0 16,6-2 2-16,9-6 0 16,12-5-1-16,6-8 1 15,8-2-2-15,4-9 1 16,3-12-1-16,-1-12 1 16,-5-7-2-16,-3-8 0 15,-10-10-1-15,-8-1 0 16,-12 0-1-16,-9-2 0 15,-9 7-4-15,-15 9 0 0,-11 5-6 16,-13 10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00:19.5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14736 7191 7 0,'-18'6'3'0,"3"2"-2"15,12-6 4-15,0-2-5 16,3 3 0-16,0 0 1 16,0-1 0-16,0 1-1 15,0-1 1-15,3 1 1 16,3 0 0-16,3-3 0 16,3 2 1-16,3 1-1 15,6 0 1-15,2-3-2 16,7 0 1-16,-3 2-1 15,9 4 0-15,8-1 0 16,-2-2 0-16,6-1-1 16,8-2 1-16,7 3-1 0,-4 7 1 15,7-2-1-15,2-2 0 16,-5-1 0-16,5-2 0 16,3 2 0-16,1 3 1 15,-1-3-1-15,4 3 0 16,-4-8 0-16,7-5 1 15,2 2-1-15,-3-2 1 16,7 2-1-16,-7-5 1 16,0-2-1-16,-20 2 1 0,29-3-1 15,-2 1 0-15,-19 2 0 16,-2 0 1-16,-7-3-1 16,-5-2 0-16,-9 0 0 15,-10-3 1-15,-5 0-1 16,-3-3 1-16,-6 9-1 15,-3-3 1-15,-3-3-1 16,-1 0 1-16,-5 0-1 16,-6-3 0-16,-3 1 1 15,-9-3 0-15,-2-6-1 16,-7 3 0-16,0-5 0 16,-3-2 0-16,-9 2 0 15,-5 2 0-15,-7 1 0 16,-3 2 0-16,4 0 0 15,-10 0 0-15,1 0-1 16,-7 3 1-16,-5 0 0 16,-4 2 0-16,4 9 0 15,-1 2 0-15,-2 3 0 16,2-6 0-16,4 1 0 0,-4 4 0 16,1-4-1-16,-1 4 1 15,4 1 0-15,-1 0 0 16,-2-1 0-16,8 4 0 15,1 2-1-15,-1 0 1 16,1 0 0-16,2 2 0 16,6 1 0-16,10 2 0 15,-4 3 0-15,3-2 0 0,4-4 0 16,-1 1 0-16,3 0-1 16,6-3 1-16,1 0 0 15,2 2 0-15,0 4-1 16,0 1 1-16,0 4 0 15,0 2 0-15,-2 0 0 16,-4 3 0-16,-6 0 0 16,3 5 0-16,4 3 0 15,-7 5 0-15,0 0 0 16,-2 6 0-16,5-14-1 16,3 0 1-16,6 0 0 15,3 0 0-15,7-2-1 16,2-6 1-16,3 6 0 15,6 5 0-15,0-6 0 16,3-2 1-16,9 2-1 16,6 4 0-16,8-1 0 15,4-3 1-15,9 1-1 0,14-1 1 16,13 1-1-16,8-3 0 16,10 0 1-16,5-6 1 15,12 6-1-15,-8 3 0 16,2 4-2-16,-9-4 1 15,-5 7-7-15,-10-15 1 16</inkml:trace>
  <inkml:trace contextRef="#ctx0" brushRef="#br0" timeOffset="11244.76">15310 6152 8 0,'3'-6'4'0,"-3"12"1"0,0-6 5 15,0 0-8-15,0 0 0 16,0 0-1-16,-6 0 1 16,0 2-3-16,-6 9 0 15,-5 10 3-15,-4 5 0 0,-6 11-1 16,6 8 0-16,3 0 1 16,6-2 0-16,3-6-1 15,3-5 1 1,15-11-7-1,0-19 1-15</inkml:trace>
  <inkml:trace contextRef="#ctx0" brushRef="#br0" timeOffset="11814.54">15724 6157 6 0,'-12'5'3'0,"-3"8"1"0,12-10-4 0,-3 2 0 16,-3 3 0-16,0 0 1 15,-3 3 0-15,-2 2 0 16,2 0 0-16,0 8 2 16,3 6 0-16,3 7 1 15,6-2 0-15,6-3 0 16,9-2 1-16,3-6-2 16,8-3 0-16,4-12-1 15,3-6 1-15,-3-11-3 16,2-13 1-16,1-8-1 15,-6-2 0-15,-9-3-1 16,-6 5 0-16,-6 6-1 16,-12 2 1-16,-6 8 0 15,-12 3 1-15,-12 2-5 16,-5 11 1-16,2 6-2 0,3 4 1 16</inkml:trace>
  <inkml:trace contextRef="#ctx0" brushRef="#br0" timeOffset="12220.12">16492 6181 12 0,'-9'-6'6'0,"-21"12"-7"15,21-4 9-15,-3 6-9 16,0 3 1-16,4 5 2 16,-1 5 0-16,6 16-1 15,0 5 1-15,9-2 0 16,5 0 1-16,4-6 1 15,3 0 0-15,6-7-1 16,6-6 0-16,6-13-1 16,2-8 1-16,7-8-2 15,-6-13 1-15,-4-11 0 16,-2-8 0-16,-9-2-2 16,-12 0 1-16,-12-1-4 15,-24 14 1-15,-21 3-6 0,-20 13 1 16</inkml:trace>
  <inkml:trace contextRef="#ctx0" brushRef="#br0" timeOffset="14279.7">6973 6712 11 0,'-3'-15'5'0,"-15"36"-2"0,12-13 6 16,-6 13-8-16,-6 16 0 16,-6 3 1-16,-2 2 1 15,-4 6-3-15,-6-9 0 16,-5-2 2-16,2-2 1 0,6-6-1 15,6-3 1 1,6-7-3-16,10-9 1 16</inkml:trace>
  <inkml:trace contextRef="#ctx0" brushRef="#br0" timeOffset="14666.8">7312 6699 20 0,'-36'-24'10'0,"13"24"-8"16,20 3 8-16,-3 5-11 15,3 5 0-15,0 3 0 16,3 8 1-16,0 10 0 15,3 1 0-15,3-1 0 16,3-2 0-16,3-3 0 0,2-3 1 16,4-4 1-16,6-9 0 15,0-8 0-15,3-8 1 16,-1-7-1-16,-2-14 1 16,-3-8-1-16,-6-2 0 15,0 0-2-15,-9 2 1 16,-6 5-1-16,-12 4 0 15,-12 7-1-15,-15 10 1 16,1 6-3-16,-7 6 1 16,0 4-5-16,4 6 0 0,14 3 0 15,15-6 0-15</inkml:trace>
  <inkml:trace contextRef="#ctx0" brushRef="#br0" timeOffset="15027.33">8149 6657 12 0,'-6'-16'6'0,"-24"11"-7"15,21 5 9-15,-3 5-8 16,-3-2 0-16,0 5-1 15,-3 5 0-15,1 5 1 16,2 4 1-16,0 12 1 0,-3 8 0 16,3-2 0-16,0 2 0 15,6-2 1-15,6 0 1 16,9-9 0-16,0-9 0 16,15-4-1-16,12-13 0 15,8-15 0-15,10-14 1 16,6-10-1-16,-1-9 0 15,-8-2-4-15,-10 0 1 16,-14 6-7-16,-24 4 0 16,-21 17-2-16,-26 7 1 0</inkml:trace>
  <inkml:trace contextRef="#ctx0" brushRef="#br0" timeOffset="17969.66">7649 7623 9 0,'-3'-6'4'0,"6"-2"4"15,-3 8 4-15,-3-2-12 16,3-4 1-16,-6 1 1 16,-3 3 0-16,0-1-3 15,-6-2 1-15,0 2 1 16,-3 0 1-16,0 1-2 16,0 2 1-16,-2 0-1 0,-4 2 0 15,3 1 0-15,0 0 0 16,0 2 0-16,3-2 0 15,3 2 0-15,4 0 0 16,-1 3 0-16,0-3 1 16,0 3-1-16,0 3 0 15,0-1-1-15,0 4 1 0,0 2 0 16,0-1 1 0,3 4-1-16,0 2 1 0,4-2-1 15,-1-1 1-15,3-7 0 16,3-6 1-16,6-5-1 15,8-5 1-15,7-8-1 16,6-3 0-16,6 2 0 16,0 1 0-16,5-3-1 15,1 0 1-15,-3 3-1 16,-7 3 0-16,-2 2-1 16,-6 2 0-16,-3 6 0 15,-9 6 0-15,-3 4-1 16,0 14 1-16,-12 8 0 15,0 8 0-15,-6-1 1 16,-3 4 1-16,0-4 0 16,0-7 0-16,0 0 0 15,3-1 0-15,1 1 2 16,2-8 0-16,3-3-2 16,0-8 1-16,3-5-3 0,3-2 0 15,3-4-6-15,0-2 0 16</inkml:trace>
  <inkml:trace contextRef="#ctx0" brushRef="#br0" timeOffset="18344.95">8074 7660 13 0,'9'-14'6'0,"-6"7"-5"0,3 7 3 0,3 0-4 15,0 2 0-15,0 3-1 16,-3 3 0-16,0 6 1 16,-3 7 1-16,0 8 1 15,-3 5 0-15,0 1 0 16,-3-1 1-16,0 0 0 15,0-2 1-15,3-8-1 16,3-8 1-16,3-6-1 16,6-7 0-16,8-11 0 15,7-10 0-15,9-11 0 16,0-11 0-16,-4 3-2 16,-5 2 0-16,-12 6-7 0,-24 11 0 15,-18 10-2-15,-32 11 0 16</inkml:trace>
  <inkml:trace contextRef="#ctx0" brushRef="#br0" timeOffset="30342.57">7821 8522 8 0,'3'-13'4'0,"0"2"-1"15,-3 11 5-15,0 0-8 16,0 0 0-16,-6 3 0 0,-6 5 1 15,-6 11 0-15,-2 4 0 16,-7 12 1-16,-6 7 0 16,-6 3 0-16,1-3 0 15,-1-2 0-15,9 2 0 16,3-7 0-16,7-9 0 16,8-2-7-16,6-5 1 15,9-9-1-15,6-10 1 16</inkml:trace>
  <inkml:trace contextRef="#ctx0" brushRef="#br0" timeOffset="30715.94">8140 8586 6 0,'-6'10'3'0,"-12"11"-3"16,15-15 2-16,0 2-2 16,0 2 0-16,-3 4 1 15,0-1 1 1,6 11 1 0,3-3 0-16,3 0 1 15,3-3 0-15,0 4 1 0,3-9 0 16,0-3-1-16,2-7 1 15,1-3-3-15,3-13 0 16,3-11 0-16,3 0 0 16,0-5-1-16,2-3 0 15,-2 1-1-15,-3 4 0 16,-6 6-2-16,-3 5 0 16,-3 5-4-16,-6 6 0 15,-3 8-1-15,-6 2 1 0</inkml:trace>
  <inkml:trace contextRef="#ctx0" brushRef="#br0" timeOffset="31076.62">8440 8639 13 0,'6'39'6'0,"27"38"0"16,-18-56 8-16,6-2-13 15,3-6 1-15,2-2 1 16,4-6 0-16,6-5-3 15,2-11 0-15,4-13 3 0,-3-7 1 16,-9-1-1-16,-10-5 0 16,-11 0-2-16,-18 5 0 15,-14 3-2-15,-13 10 0 16,-15 6-4-16,-5 3 1 16,-10 7-4-16,-11 14 0 15</inkml:trace>
  <inkml:trace contextRef="#ctx0" brushRef="#br0" timeOffset="33150.87">7937 9409 10 0,'-3'-6'5'0,"-3"12"-9"16,6-9 3-16,-3 3-1 16,-3 0 0-16</inkml:trace>
  <inkml:trace contextRef="#ctx0" brushRef="#br0" timeOffset="33539.71">7782 9422 11 0,'-38'2'5'0,"2"-2"-5"0,27 3 10 0,-6 5-10 16,-3 3 0-16,-5-1 0 15,-4 3 0-15,3 1 0 16,3 2 0-16,3-3 1 16,0 3 0-16,1-6 0 0,2-2 1 15,3 3 0-15,3-3 1 16,9-6 0-16,6-2 0 16,9 0-1-16,11-5 0 15,7-3-1-15,3-8 1 16,9-2-2-16,-1 2 1 15,1 0-1-15,-3 0 0 16,-7 8 0-16,-5 0 0 16,-6 6-1-16,-3-1 0 15,-6 0-1-15,-1-2 1 16,-5 8 0-16,-3 5 0 0,-9 2 0 16,-6 9 1-16,-5 2 0 15,2-5 1-15,-15 21 0 16,3-3 0-16,0 1 1 15,6-1 0-15,3-8-1 16,4-7 0-16,5-3-5 16,6-8 0-16,12-8-2 15,2-14 0-15</inkml:trace>
  <inkml:trace contextRef="#ctx0" brushRef="#br0" timeOffset="33868.71">8262 9382 16 0,'-36'5'8'0,"6"30"-9"0,24-33 12 16,0 9-11-16,0 2 1 15,3 6-3-15,0-1 0 16,3 3 2-16,0 3 1 15,3 3 0-15,3-1 0 16,3 1 0-16,6-9 1 16,3-2 1-16,12-5 1 15,5-9-1-15,7-15 0 0,15-5-1 16,-4-9 1-16,1-5 0 16,-9 6 0-16,-13-1-3 15,-14 1 1-15,-18 2-5 16,-27 8 0-16,-23 3-3 15,-22 13 0-15</inkml:trace>
  <inkml:trace contextRef="#ctx0" brushRef="#br0" timeOffset="41812.98">13381 10261 20 0,'-3'-19'10'0,"0"0"-9"0,3 19 11 15,0 0-17-15,6 0 1 16,3 3-6-16,0-3 0 16</inkml:trace>
  <inkml:trace contextRef="#ctx0" brushRef="#br0" timeOffset="43163.13">8149 10173 8 0,'-3'-8'4'0,"6"-13"-3"16,-3 11 2-16,0-4-1 15,0 4 0-15,3-1 0 16,-3 1 1-16,-3 4-4 16,-3-2 0-16,-6 3 2 15,-6 2 0-15,-6 1-2 16,0 4 1-16,3 1 0 16,-2 2 0-16,2 3 1 15,0 0 0-15,0 3 0 16,-3 2 0-16,-3 3 1 0,1 2 0 15,-1 4-1-15,0-1 0 32,-3 10 0-32,7-1 0 15,2-4-1-15,3-7 1 16,6-1 0-16,3-2 0 16,3 0 0-16,6-3 0 15,6-2-1-15,6-6 1 16,6-2 1-16,9-6 0 0,2 0-1 15,1 1 0 1,0-6-1-16,0 0 1 0,-4-3-1 16,-2 1 1-16,-3 4-1 15,-3 1 0-15,-6 5-1 16,0 5 0-16,0 1 0 16,-3 2 0-16,-6 2-1 15,-6 9 1-15,0 7 0 16,-3 3 1-16,0 6 0 15,3 4 0-15,-3 4 1 16,3-12 1-16,3-2-2 16,3-7 0-16,6-12-5 15,6-4 0-15</inkml:trace>
  <inkml:trace contextRef="#ctx0" brushRef="#br0" timeOffset="43491.81">8422 10136 17 0,'-3'0'8'0,"3"43"-8"0,3-30 9 15,-3 5-9-15,3 6 0 16,-3 3-2-16,3-1 1 15,-3-2 2-15,0 0 0 16,0-3 0-16,0 0 1 0,0-5 0 16,3-6 1-16,12-4 1 15,21-12 0-15,6-2-1 16,11-10 1-16,4-6-1 16,-7 0 0-16,-11 1-3 15,-15-4 1-15,-18 1-5 16,-24 12 1-16,-18 9-6 15,-20 8 1-15</inkml:trace>
  <inkml:trace contextRef="#ctx0" brushRef="#br0" timeOffset="44169.01">7253 10946 23 0,'-15'-35'11'0,"9"14"-15"0,6 21 18 16,0 0-15-16,3 3 0 16,-3 5-1-16,-3 5 1 15,0 11 1-15,-3 13 0 16,-9 8-1-16,-9 3 0 15,0-6 1-15,1 0 1 16,2-13 0-16,3 0 0 16,6-2 0-16,0-9 1 0,12-2-7 15,12-3 1-15</inkml:trace>
  <inkml:trace contextRef="#ctx0" brushRef="#br0" timeOffset="44514.04">7976 10848 15 0,'-21'-13'7'0,"3"34"-6"16,12-11 8-16,-3 9-10 15,0 5 1-15,1 8-1 16,2 5 0-16,0 2 1 15,3 4 1-15,3-6 0 16,6-3 0-16,3-5 1 16,2-2 1-16,1-9 1 0,12-7 0 15,9-11-1-15,3-8 1 16,-1-16-1-16,1-8 1 16,-3-5-2-16,-3-3 1 15,-7 1-1-15,-11-1 0 16,-12 11-3-16,-9 8 1 15,-17 8-4-15,-16 7 1 16,-24 17-6-16,-17 13 0 16</inkml:trace>
  <inkml:trace contextRef="#ctx0" brushRef="#br0" timeOffset="50969.17">17849 8390 8 0,'-21'3'4'0,"-8"-9"-1"16,29 6 4-16,-3-2-7 15,3 2 1-15,0 0 0 16,6 0 1-16,3-6-3 16,5 4 1-16,4-4 1 15,6 1 0-15,9 0 0 16,11 2 1-16,7 1-1 15,9 4 1-15,5-2-1 16,7 0 1-16,5-2-1 16,-3 2 0-16,-5 2 0 15,-10 3 0-15,-5-2 0 0,-6 2 0 16,-7-2 0-16,1 0 0 16,-9 2 0-16,-7 0 0 15,-2-5 0-15,-6 0 0 16,0 0-1-16,-3 0 1 15,-3 0 0-15,-3 0 0 16,0 0 0-16,-3-2 0 16,-1-1-1-16,1 3 1 15,0-3 0-15,0 3 0 0,0 0-1 16,0 3 0-16,0 2-1 16,3 1 1-16,3 4-1 15,0 6 1-15,3-5-1 16,0 10 0-16,0 8 1 15,-4 11 0-15,1 12 0 16,-3 9 0-16,0 5 1 16,-3-5 0-16,3 11 0 15,-3 5 0-15,0 10-1 16,-3 0 1-16,3-13 0 16,0 6 0-16,0 2-1 15,3 13 1-15,-6 0 0 16,3-10 0-16,3-1 0 15,-3 1 0-15,-3 13-1 16,0-5 1-16,0-3 0 16,3-14 0-16,-1 1-1 15,1-3 1-15,0 11-1 16,0-8 1-16,-3-3-1 0,0 0 1 16,0-16 0-16,0-5 0 15,0-3-1-15,0-2 1 16,0-6-1-16,0-5 1 15,0 0 0-15,3 0 0 16,0-8 0-16,0 6 0 16,6 2-1-16,3-3 1 15,0-5-1-15,2 0 1 16,1 3-1-16,-6-5 1 0,0-6-1 16,-3-3 0-16,0 1 0 15,-3-3 0-15,0 2 0 16,0-5 1-16,-3-2 0 15,0-3 1-15,0 0-1 16,0-3 1-16,0-2 0 16,0-1 0-16,0 1-1 15,-3-3 1-15,3 0-1 16,-3 0 0-16,3 0 0 16,-3 0 0-16,0 3 0 15,0-3 0-15,0 0 0 16,0 0 0-16,0 0 0 15,0-3 1-15,0 0-1 16,-3 1 0-16,-3-1 0 16,-6 3 0-16,-18 3-1 0,-9-1 1 15,-26 4-1 1,-12 2 1-16,-19 2-1 16,-11 3 0-16,-15 1-7 0,-6-4 0 31</inkml:trace>
  <inkml:trace contextRef="#ctx0" brushRef="#br0" timeOffset="53207.25">17739 8551 13 0,'-3'-13'6'0,"3"13"-6"16,0 0 6-16,9 3-6 16,0-1 1-16,3 4-2 15,3-4 1-15,-3 1 0 16,-3 0 0-16,-3-1 0 15,-3 1 0-15,-3 0-1 16,-6-1 1-16,0 1 0 16,-3-1 0-16,-3 1 0 15,0 0 0-15,3-1 0 16,0 4 1-16,0-4-3 16,3 4 1-16,-3-4-2 15,3 1 1-15</inkml:trace>
  <inkml:trace contextRef="#ctx0" brushRef="#br0" timeOffset="56643.86">14798 10435 5 0,'0'3'2'0,"15"-3"2"0,-6-3 1 0,6 1-4 16,3-1 0-16,6 3 1 16,11-3 1-16,10-2-3 15,12-3 1-15,11 0 1 16,3 3 1-16,13 5-1 16,-4 0 0-16,3 0-1 15,4 0 1-15,-7 0-1 16,-5 0 0-16,-1-3-1 15,-6-2 1-15,-11 0 0 16,-6 2 0-16,-7-2-5 16,-5 2 1-16</inkml:trace>
  <inkml:trace contextRef="#ctx0" brushRef="#br0" timeOffset="57769.82">12700 10512 13 0,'101'-16'6'0,"86"-16"-1"15,-127 19 5-15,26-5-10 16,13 4 1-16,14 1 0 15,0 0 0-15,3 2-2 16,-21 9 1-16,-23-1-4 16,-28 3 0-16</inkml:trace>
  <inkml:trace contextRef="#ctx0" brushRef="#br0" timeOffset="68145.92">15489 11972 4 0,'-6'3'2'0,"3"0"-3"16,3-3 2-16,3 0 0 15,0-3 0-15,0 0 3 16,-3 3 1-16,0 0-6 15,0 0 1-15,0 0 2 16,0 3 0-16,0 2-3 16,0 3 0-16</inkml:trace>
  <inkml:trace contextRef="#ctx0" brushRef="#br0" timeOffset="69389.83">14640 12126 18 0,'-8'-8'9'0,"-4"5"-18"15,12 6 17-15,0 0-9 16,3-1 0-16,-3 1 0 16,6-3 0-16,0 0 2 15,2 0 0-15,4 0-1 16,12 0 1-16,12 0 0 15,9 0 1-15,14 0-1 16,10 0 1-16,11 0 0 16,9-3 0-16,3 3-1 15,7-2 1-15,-4-6-1 16,6 0 1-16,-6 5-1 16,1-2 0-16,-1-3 0 15,-12 3 0-15,-2 2-1 16,-10-2 1-16,-8-1-1 0,-10 6 0 15,-14 0 0-15,-12 0 0 16,-13 0 0-16,-11 3 1 16,-11 0-1-16,-13 2 0 15,-9 0 0-15,-18 3 0 16,1-5 0-16,-13-1 1 16,-11-2-1-16,-4 3 1 0,-5-3-1 15,-6-3 1-15,-1 3 0 16,-2 0 0-16,3 0-1 15,-1 3 1-15,4-6-1 16,9 3 1-16,2 0-1 16,10 0 0-16,5 3 0 15,6 0 0-15,13-3 0 16,5 0 1-16,6 2-1 16,9-2 0-16,9-2 0 15,18-1 0-15,12-2 0 16,15 5 1-16,15-3-1 15,8-2 0-15,16 0 0 16,8-1 0-16,6 4 0 16,3-4 0-16,4-2 0 15,2 3 1-15,-12 0-1 16,1 2 1-16,-4-2-1 16,-15 0 0-16,-5 5 0 0,-10 0 1 15,-11 0-1-15,-9 2 1 16,-6-2-1-16,-9 3 0 15,-7 2-3-15,-2 0 1 16,0 1-5-16,-6-17 0 16</inkml:trace>
  <inkml:trace contextRef="#ctx0" brushRef="#br0" timeOffset="73083.17">9146 7361 4 0,'9'2'2'0,"23"-4"-2"16,-17 2 3-16,9-3-3 16,6 3 1-16,9-3 2 15,14 1 0-15,7-6-3 16,17 3 0-16,6 2 2 15,16-2 0-15,5-1 0 16,3-2 0-16,-6 0-1 16,0 3 1-16,-2-5-1 0,-4-1 1 15,-3 3-1-15,-6 3 0 16,-14-1 0-16,-4 4 0 16,-11 2 0-16,-6-3 0 15,-13-5 0-15,-8 3 0 16,-9 0 0-16,-9-1 0 15,-12 1-1-15,-9 2 1 16,-15 1-1-16,-18 2 1 16,-11 0-2-16,-10 0 1 0,-5 0-1 15,-7 0 1 1,-8-3 0-16,0 3 0 0,-4 0 0 16,-2 0 1-16,15 0-1 15,-4 0 1-15,4-3 0 16,17 3 0-16,-2 0-1 15,8 0 1-15,12-2-1 16,10 2 1-16,14-3-2 16,18 1 1-16,24-1 0 15,20 3 0-15,28-3 0 16,29 3 0-16,15 3 0 16,12 2 0-16,12 6-5 15,-3 13 0-15</inkml:trace>
  <inkml:trace contextRef="#ctx0" brushRef="#br0" timeOffset="74013.89">9050 8091 14 0,'-14'-24'7'0,"11"19"-7"16,6 5 6-16,6 0-6 0,-4 0 0 16,10 0-1-16,9 0 0 15,9 0 1-15,9-5 1 16,-1 2-1-16,13 0 1 15,8-2 0-15,4 2 1 16,11 1 0-16,4-1 0 16,11 0-1-16,3 3 1 15,18-5-1-15,-12 0 1 16,7-3-2-16,-7-5 1 16,-3-1-1-16,-9 6 1 0,-11 1-1 15,-10-1 1-15,-11 5-1 16,-10-2 1-16,-14 2-1 15,-6 3 1-15,-12-3-1 16,-9 3 0-16,-12 0 0 16,-15 0 0-16,-12 3 0 15,-17 2 1-15,-10 1-1 16,-8-4 1-16,-19-2-1 16,-5 3 1-16,-15-3-1 15,-6 0 1-15,-3 0-1 16,-3-3 1-16,5 1-1 15,7-1 1-15,12 0-1 16,15 3 0-16,14 0 0 16,16 3 1-16,17-3-1 15,24 0 0-15,27 0 0 16,23 3 0-16,31-3-1 0,23 0 1 16,21-3 0-16,15-5 0 15,6 3 0-15,9-1 0 16,3 1 0-16,-3 2 0 15,-6 3-4-15,-18 3 1 16,-6 2-3-16,-21-18 0 16</inkml:trace>
  <inkml:trace contextRef="#ctx0" brushRef="#br0" timeOffset="78578.36">8155 11697 4 0,'-6'6'2'0,"6"-25"4"16,0 19 3-16,-3-8-6 16,-3 3 0-16,-3-1 1 0,0 1 0 15,-3 0-6-15,-3-3 1 16,-3 0 3-16,-3 3 1 16,0-1-2-16,7 6 0 15,-4 0-1-15,0 3 0 16,-3 2 0-16,0 1 0 15,-3 4 0-15,1-2 0 16,-1 3 0-16,0 2 1 16,3 3-1-16,0 0 1 15,3-6 0-15,4 4 0 0,2 1 0 16,3 7 0-16,3 1-1 16,3-1 0-16,3-1 0 15,0-5 1-15,3-1 0 16,3-4 1-16,3-3-1 15,6-5 1-15,2-6 0 16,10-8 0-16,3-4-1 16,3-4 1-16,5 6-1 15,4 0 0-15,-3-3-1 16,-10 5 1-16,1 3-3 16,-9 8 1-16,-6-5 0 15,-3 15 0-15,-3 9-1 16,-6 7 1-16,-6 9 1 15,-9 5 0-15,-3 2 1 16,-3 0 0-16,3 1 0 16,3-9 1-16,3-2 0 15,6-3 1-15,12-5-2 0,3-9 1 16,6-7-5-16,9-5 1 16,9-6-6-16,11-2 1 15</inkml:trace>
  <inkml:trace contextRef="#ctx0" brushRef="#br0" timeOffset="78923.88">8821 11724 9 0,'-9'0'4'0,"-3"29"0"15,9-24-2-15,0 8-3 16,-2 14 1-16,-1 2 3 16,-6 8 0-16,-3 5-1 15,-3 3 0-15,0-5 2 16,3-3 0-16,3-5 1 16,3-8 1-16,6-9-1 15,6-9 0-15,9-12-1 16,12-20 0-16,9-8-1 15,0-11 0-15,-1 0-1 16,-8 8 1-16,-9 5-5 16,-12 5 0-16,-21 9-6 15,-30 7 1-15,-26 14-3 0,-15 5 1 16</inkml:trace>
  <inkml:trace contextRef="#ctx0" brushRef="#br0" timeOffset="79510.5">7720 13028 20 0,'-27'32'10'0,"-68"90"-11"0,77-93 17 0,0 0-15 15,6 0 0-15,3 5 0 16,3-7 0-16,6-11-3 15,9-8 0-15,12-11-3 16,9-10 0-16</inkml:trace>
  <inkml:trace contextRef="#ctx0" brushRef="#br0" timeOffset="79794.05">8196 12861 18 0,'-15'6'9'0,"0"55"-9"16,12-38 12-16,0 9-12 15,1 5 0-15,-1 3 1 0,3-8 1 16,8-3-2-16,7-6 1 16,12-7 2-16,12-10 0 15,5-4 0-15,16-12 1 16,3-14-1-16,-1-16 1 15,-8-7-1-15,-19-6 0 16,-17 2-2-16,-24 9 0 16,-24 5-5-16,-26 11 0 15,-24 18-5-15,-31 13 1 16</inkml:trace>
  <inkml:trace contextRef="#ctx0" brushRef="#br1" timeOffset="95152.22">6288 11433 10 0,'-6'2'5'0,"3"-2"-4"16,3 3 6-16,-3 0-8 15,0-1 1-15,3 1 0 0,3 0 1 16,0-1 0-16,0 3 0 16,3 1 0-16,3-1 1 15,3 0 0-15,6 1 1 16,12-4-1-16,-1 1 0 16,7 2 0-16,0 0 0 15,12-5-1-15,5 0 0 16,4-5 0-16,8 0 1 15,10 0-1-15,5 2 0 16,3-2-1-16,-2 2 0 0,8 0 0 16,3 1 1-16,0-1-2 15,1 0 1-15,-10-2 0 16,3 0 1-16,7 0-1 16,-13-1 1-16,6-2 0 15,-5-5 0-15,-7 0 0 16,1-3 0-16,-1-3 0 15,-6 6 0-15,-8 0 0 16,-3 0 0-16,-4-3-1 16,1-3 1-16,-4-4 0 15,-5-1 0-15,-9-3 0 16,-7-4 0-16,-2-1 0 16,-6 0 0-16,-6 0 0 15,-6 3 1-15,-6 0-2 16,-6 0 0-16,-3 3 0 15,-12 2 0-15,-9 3 0 16,-3-1 0-16,-8 9-1 16,-16-3 0-16,-5 0 0 0,-7 6 0 15,-11-3 0-15,-10 2 1 16,-11 6-1-16,-15 2 1 16,-6 3-1-16,-18 0 1 15,-12 5-1-15,-2-2 1 16,-1 2 0-16,-9 3 0 15,21 3-1-15,0 2 0 16,15 6 1-16,9 2 0 0,15-3-1 16,9 6 0-16,2 5 0 15,13 6 1-15,8 4-1 16,13-2 1-16,8 0-1 16,7 3 0-16,11-11 1 15,9 0 0-15,6 3-1 16,12 5 1-16,12 0 0 15,18 0 0-15,6 5 1 16,2 3 0-16,13-2-1 16,6-4 1-16,11-7 0 15,9-3 1-15,7-2-1 16,17-6 0-16,0-10 0 16,9-1 1-16,7-5-1 15,2-5 1-15,6-2-1 16,-3-6 0-16,9-3 0 15,-15-5 0-15,6-2-1 16,-3-6 1-16,-3 0-1 0,-12-2 0 16,0-3 0-16,1 0 1 15,-7-1-1-15,-15 1 1 16,-2 6-1-16,-7-1 1 16,-8-5 0-16,-13 0 1 15,-5-3-1-15,-15 0 1 16,-12 0-1-16,-16-2 0 15,-16 2-1-15,-10-2 0 16,-24 2-4-16,-14 8 0 16,-16 8-7-16,-14 11 1 0</inkml:trace>
  <inkml:trace contextRef="#ctx0" brushRef="#br1" timeOffset="97284.5">8524 12716 3 0,'3'-3'1'0,"0"1"0"0,-6-4 1 0,0 1-1 16,-3-6 0-16,-3 3 3 15,-3-5 0-15,-3 3-4 16,-6-1 1-16,-6 3 2 15,-14 3 1-15,-10 5-1 16,-17 2 1-16,-10 1-3 16,-14 8 0-16,-3-1-1 15,-9 4 0-15,-1-7 0 16,-2 4 1-16,0 8 0 16,6 4 0-16,3 4 0 15,5-1 0-15,1 14 0 16,3 5 0-16,11 8-1 15,7 5 0-15,5-2 0 16,13 5 0-16,8-3 0 16,9 3 0-16,16 2 0 15,11-2 0-15,12-8 0 0,6-3 1 16,11-5 0-16,16-11 0 16,9 1 0-16,-1-3 0 15,13-1 1-15,6-4 0 16,8-3-1-16,15-6 1 15,4-2-1-15,2-11 1 16,6-7-1-16,12-4 0 16,-3-2 0-16,4-2 1 15,-7-3-1-15,0-9 1 0,-3 1-1 16,-12-2 0-16,1-9 0 16,-10-11 1-16,-6 1-2 15,1 0 1-15,-13-1 0 16,-5 1 0-16,-6 5-1 15,-13 0 1-15,-5-3 0 16,-9 3 0-16,-9 0-1 16,-9-5 0-16,-6 0 0 15,-9-3 0-15,-6 0 0 16,-6 2 0-16,0 4-1 16,-3 2 1-16,-8 2-1 15,-7 6 1-15,-3 8-1 16,-8-3 1-16,-16 3 0 15,-2 2 0-15,-10 6-1 16,-2 0 1-16,-12 2-1 16,-7 6 1-16,-11 5-1 15,0 5 1-15,-9 3-1 16,0-5 1-16,0 5-2 16,9 2 1-16,0 9 0 0,0 5 0 15,14 8-1-15,7 5 1 16,6 2-1-16,11 6 1 15,7-2 0-15,11 2 0 16,12-6 0-16,13 1 1 16,5 0-1-16,15 2 1 15,9 3-1-15,12 5 1 16,12 8-1-16,8-7 1 0,10-6 0 16,15 0 1-16,11-6-1 15,4-7 1-15,5-5 0 16,15-6 0-16,9-5 0 15,10-1 0-15,-1-7 0 16,12-5 0-16,-3 5 0 16,6-8 1-16,-9-8-1 15,0-5 1-15,-6-8-1 16,-6-8 1-16,-2-14-1 16,-4-2 1-16,-3-2-1 15,-12-4 0-15,-14 12 0 16,-16-6 0-16,-17 0 0 15,-15-3 0-15,-24 0-3 16,-24 1 0-16,-26-1-6 16,-16 3 1-16,-20 8-3 15,-12-3 1-15</inkml:trace>
  <inkml:trace contextRef="#ctx0" brushRef="#br1" timeOffset="100362.22">9030 11705 5 0,'15'-13'2'0,"2"0"-1"0,-14 7 2 0,0-4-3 16,0 2 0-16,0-3 2 16,-3 1 0-16,0-1-2 15,-6 1 1-15,-9 2 1 16,-5 0 0-16,-10 5-1 15,-15 3 1-15,-14 5-1 16,-13 3 0-16,-11 0 0 16,-9 3 0-16,-13 5 0 15,-11 5 0-15,-6-3 0 16,-12 4 1-16,-9-1 0 16,-2 0 1-16,-7 5-2 15,6 9 0-15,12-4-1 16,9-1 1-16,6 12-1 15,18 3 0-15,14 0-1 0,13 0 1 16,12-5 0-16,17-6 0 16,3 0-1-16,18 1 1 15,12-1 0-15,15-2 1 16,21 0 0-16,18-1 0 16,12-2 0-16,20-2 1 15,12-1 0-15,18-2 0 16,21-5-1-16,3-14 1 15,3 0-1-15,18-10 1 16,-9-3-1-16,3-5 0 0,-6-3 0 16,-9-11 0-16,-3-2 0 15,-6 6 0-15,-12-1 0 16,-6-8 1-16,-11-2-1 16,-16-9 0-16,-2-7 1 15,-10 0 0-15,-14-1-1 16,-13 1 1-16,-11 5-1 15,-15 3 0-15,-9 0 0 16,-9 5 0-16,-18-3-2 16,-11-5 1-16,-13 3-1 15,-17 2 1-15,-10 8-1 16,-8 3 1-16,-12 8-1 16,-15 10 0-16,-12 14 0 15,-3 5 1-15,-6 10-1 16,-12 6 0-16,0 0 0 15,-3 8 0-15,0-3 0 0,18 0 0 16,3 8-1-16,6 3 1 16,24 7 0-16,9 6 0 15,17-3 0-15,10-2 1 16,14 2-1-16,12-10 1 16,16-6-1-16,14 1 0 15,9-3 0-15,9-1 1 16,20 1-1-16,16 0 0 15,6 2 1-15,14-2 0 16,3-6 0-16,16-2 0 0,11 3 0 16,9-9 1-16,0-7-1 15,12-1 1-15,6-2-1 16,-3-10 1-16,12-4 0 16,-6-4 0-16,0-6-1 15,-6-3 1-15,0-4 0 16,-9-4 1-16,-8 1 0 15,-10 2 0-15,-15-5 0 16,-8-8 0-16,-13-8 0 16,-11-8 0-16,-12 0 0 15,-13-3 0-15,-14-5-2 16,-12 17 1-16,-23-7-1 16,-13-2 1-16,-18-2-1 15,-17 2 1-15,-9 11-4 16,-13 2 1-16,-20 11-8 15,-18 23 0-15</inkml:trace>
  <inkml:trace contextRef="#ctx0" brushRef="#br1" timeOffset="119414.08">3401 16894 18 0,'-3'-19'9'0,"27"-5"-6"16,-15 22 9-16,0-1-12 15,6-2 0-15,2-1 0 16,7 1 0-16,3 5 0 16,6 0 0-16,-1 0 0 15,7 0 1-15,9-3-1 0,5 6 1 16,4-6 0-16,8 3 1 16,4-5-1-16,5 3 1 15,10 2 0-15,2-8 0 16,12 2 0-16,0 4 1 15,10 2-1-15,-1-3 1 16,6 0 0-16,0 6 0 16,9 2-1-16,-6 1 1 15,9-4-1-15,0 4 0 0,9-4-1 16,0 1 0 0,0-3-1-16,6 2 1 0,9-4 0 15,0 2 0-15,2-3 0 16,7 1 0-16,-3 2 0 15,0 0 0-15,5-6 0 16,-2 6 0-16,3 0-1 16,3-2 1-16,-1 2-1 15,-2-6 1-15,6-4-1 16,2 2 1-16,-2-11-1 16,-3 3 1-16,5-2-1 15,4-3 1-15,-3 2 1 16,-4 3 0-16,13 3-1 15,3 3 1-15,-10-1-1 16,1 3 1-16,0 0-1 16,8 0 0-16,1 3-1 15,-7-3 0-15,7 3-1 16,-4-1 1-16,7-2 0 16,-6 6 0-16,-7-1 0 0,13 0 1 15,-10 3-1-15,1 0 1 16,-6 3-1-16,2 0 1 15,1-3-1-15,-6 2 1 16,2-2-1-16,7 0 0 16,-3 3 0-16,2-3 1 15,1 3-1-15,-1-1 0 0,7-2 0 16,-3 3 0-16,-10 0 0 16,10-1 1-16,-10 1-1 15,-17 0 0-15,0-3 1 16,-18 2 0-16,-18 1-1 15,-9-3 1-15,-14 0-1 16,-16 0 0-16,-12-3-7 16,-8 3 1-16,-12-2-9 15,-7-20 1-15</inkml:trace>
  <inkml:trace contextRef="#ctx0" brushRef="#br1" timeOffset="146408.01">14837 16809 23 0,'-39'-42'11'0,"30"2"-9"0,12 29 11 0,6-5-13 15,12 3 0-15,3-3 0 16,18 1 1-16,8-1-1 15,16-3 0-15,20-2 1 16,15 2 0-16,15-4 0 16,21 7 0-16,21 3-1 15,26 5 1-15,7 2-1 16,14 6 1-16,1 0-1 16,11 6 0-16,-15-1 0 15,1 0 0-15,-25 3 0 16,-5-3 0-16,-24-2 0 15,-9 0 1-15,-12-1-1 16,-15 1 0-16,-9 0 0 16,-15-3 1-16,-8-3 0 0,-7 0 0 15,-14 1-1-15,-13 2 1 16,-8 0-2-16,-15 0 1 16,-18 2 0-16,-18 4 0 15,-21-1 0-15,-20 3 0 16,-37 0-2-16,-26 0 1 15,-39 0 0-15,-23 2 0 16,-34 1-1-16,-23-3 1 16,-6 5 0-16,-12-8 0 15,6 6 1-15,12-3 0 0,24 2 0 16,20-2 1-16,16-2-1 16,14-1 1-16,27 3-1 15,18-6 1-15,21 1 0 16,17-3 0-16,22 0-1 15,17-3 1-15,18 1-2 16,27 2 1-16,21-5 0 16,32 7 0-16,34 6 0 15,26-8 0-15,29 3 0 16,37-3 0-16,14 0 0 16,31-11 1-16,14-2-1 15,24 0 1-15,-3-3-1 16,-12-5 0-16,-9-3 0 15,-36 5 1-15,-26-2-1 16,-40 0 0-16,-28 8-3 16,-31 10 1-16,-30 11-5 15,-35-5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03:32.2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9068 8006 6 0,'-6'11'3'16,"0"-14"-1"-16,9 3 4 0,0 6-6 15,3-4 1-15,0 1 0 16,3-1 1-16,6 1-2 16,6 0 1-16,9-6 1 15,8 3 1-15,7 0-1 16,12-3 0-16,8-4 0 16,10 1 0-16,8-4-2 15,6 7 1-15,6-5 0 16,10 3 0-16,-1-1-1 15,-3 6 1-15,3-5-1 16,-6 0 0-16,-8 0 0 16,-4 2 1-16,-9 3-1 15,-8 0 1-15,-4 0-1 0,-5 0 1 16,-13 0-1-16,-5 0 1 16,-9 0-1-16,-6-3 1 15,-4 3-1-15,-5-2 1 16,-3-4 0-16,-3 6 0 15,-6-2-1-15,-6 2 1 16,-3-3-1-16,-3 3 0 16,-3-3-1-16,-9 3 1 15,-2-2 0-15,-4-4 0 0,-6 1 0 16,-9 5 0-16,-2-2 0 16,-4 2 0-16,-6 2 0 15,-8-2 0-15,2-2 0 16,-2-1 0-16,-4 3 0 15,-5 0 0-15,-4 3 0 16,-11-3 0-16,3 0 0 16,-7 5 0-16,1-3-1 15,0 4 1-15,-7-1 0 16,7-2 0-16,-3-1 0 16,-4 4 0-16,4-4 0 15,-6 1 0-15,9-3 0 16,-1 3 1-16,1-1-1 15,3-2 1-15,-7 3-1 16,4-6 1-16,9 1-1 16,-1-1 0-16,1 3 0 15,2 0 0-15,4 3 0 16,0-1 0-16,-1-2 0 0,4 0 0 16,-4 0 0-16,-2 0 0 15,5 0 0-15,1 3 0 16,2 0 0-16,-2-3 0 15,2 2 0-15,-2-2 1 16,3 3-1-16,2-1 0 16,3 4 0-16,-2-1 0 15,-4-2-1-15,4 2 1 16,-6 0 0-16,-1 3 0 0,4-2 0 16,2-4 0-16,-2-2 0 15,-1 0 1-15,4 0-1 16,8 0 1-16,0 0-1 15,7 3 1-15,5-1-1 16,3 1 1-16,13 0-1 16,8-1 1-16,12 1-3 15,15 0 1-15,15 5-6 16,14-6 1-16</inkml:trace>
  <inkml:trace contextRef="#ctx0" brushRef="#br0" timeOffset="1802.14">3800 9533 6 0,'-6'-5'3'0,"0"-3"-3"15,6 8 3-15,0 0-3 0,0 0 1 16,0 0 0-16,6-3 0 15,0 3-1-15,3 0 0 16,3 0 1-16,3 0 1 16,2 0 0-16,4 0 1 15,0 0-1-15,3 0 1 16,9 0-1-16,-1 0 1 16,4 0-1-16,9 3 0 15,-4 2-1-15,10 0 0 0,6 1 0 16,-1-1 0-16,-5 0-1 15,8 3 1-15,1-3-1 16,-1 1 1-16,7-1-1 16,2-2 1-16,1-3 0 15,2 0 0-15,7 0 0 16,-7 0 1-16,9 0-1 16,4-3 0-16,-10 0 0 15,4-2 0-15,5 0-1 16,-15-1 1-16,10 4-1 15,5-3 1-15,-12-1-1 16,1-2 1-16,2-2 0 16,1 2 0-16,-7 2-1 15,7 1 1-15,-4-3-1 16,1-2 1-16,2 2-1 16,3 0 1-16,4 2 0 0,2 1 0 15,-6-3-1-15,10 6 1 16,-4-1-1-16,3 0 0 15,4 1 1-15,-7-1 0 16,0-2-1-16,4-1 0 16,-1-1 0-16,0 1 0 15,4 1 0-15,-7 0 1 16,0-3-1-16,4 2 1 16,-7 4-1-16,3-1 0 15,-2-2 0-15,-1 0 1 0,0-1-2 16,1 4 1-16,-7-1 1 15,-2 0 0-15,-1 3-1 16,-2 0 0-16,-1 0 0 16,-5 0 1-16,-4 0 0 15,-2 3 0-15,-1 0-1 16,-2-1 0-16,-1 1 0 16,4 0 0-16,-7-3 0 15,-2 0 1-15,0 0-1 16,2 0 0-16,1-3 0 15,-3 3 1-15,-4 0-1 16,1 0 0-16,2 0 0 16,4 0 0-16,-9 3 0 15,-1-3 1-15,1 2-1 16,3 1 0-16,-1-1 0 16,1 1 0-16,0 0 0 15,-4-1 1-15,4 4-1 0,-3-4 0 16,-4 1 0-16,-2 0 0 15,-3-1 0-15,-6-2 1 16,-4 3-1-16,-2 2 1 16,-6-5 0-16,0 0 0 15,-3 3 0-15,-3 0 0 16,0-3 0-16,0 0 1 16,-3-3-1-16,0 3 0 15,0 0-5-15,0-3 1 0,-3 3-8 16,5-2 1-16</inkml:trace>
  <inkml:trace contextRef="#ctx0" brushRef="#br0" timeOffset="5300.1">17248 8067 6 0,'-3'-8'3'0,"3"6"-3"16,0 2 3-16,0 0-3 15,6 0 0-15,6 2 0 16,3-2 0-16,3 3 0 16,-1-1 0-16,4-2 1 0,3 0 0 15,-6 0 0-15,3 0 1 16,3 0 1-16,8 0 0 16,4 0 0-16,6 0 1 15,-1 0-2-15,4 0 1 16,9 0-1-16,-1-2 1 15,7-1-2-15,2 1 1 16,7 2-1-16,-1 2 0 16,7 1 0-16,-4-3 1 15,9 0-2-15,4 0 1 0,-4 2-1 16,-3 1 1-16,4-3-1 16,-10-3 1-16,7 1-1 15,-4-1 0-15,-2 1 0 16,-7 2 1-16,-2 0-1 15,2-3 1-15,-2-2-1 16,-1-1 1-16,3 4 0 16,4-1 0-16,-4 0-1 15,-2 3 1-15,8-2-1 16,-5-1 0-16,2 3 0 16,4 0 0-16,2 0 0 15,-2 0 0-15,8 0 0 16,-12-3 1-16,4-2-1 15,5 3 1-15,1-1-1 16,-4 3 1-16,6-3 0 16,-5-2 0-16,-1 5-1 15,4 0 0-15,-1 0 0 16,-3 0 0-16,1 5 0 0,-1-2 0 16,-2-3-1-16,-1 5 1 15,1-2 0-15,2-1 0 16,-8 1 0-16,2-3 1 15,-3 0-1-15,1 0 0 16,2 0 0-16,-2 0 0 16,-1 0 1-16,-5 0 0 15,-7 3 0-15,1-3 0 0,-3 0 0 16,-7 0 0-16,-5 0 0 16,-6-3 1-16,-1 3-4 15,-8 0 0-15,-6 3-7 16,-3 5 0-16</inkml:trace>
  <inkml:trace contextRef="#ctx0" brushRef="#br0" timeOffset="6621.24">13837 9530 3 0,'21'-10'1'0,"8"4"-1"16,-20 4 2-16,3 2-3 15,0 0 1-15,0 0 0 16,-3 2 0-16,0 1 0 15,0 0 0-15,3 2 1 16,-3 0 0-16,0 1 0 16,0-1 1-16,2 0 0 15,4 0 1-15,3 1-1 16,6-4 1-16,0-2-1 16,3 0 1-16,2 0-1 15,7-2 0-15,6-1 0 16,2 0 0-16,-2 1-1 0,0 2 0 15,5 0-1-15,1 0 1 16,-6 0-1-16,2-3 1 16,1 1-1-16,6-1 0 15,2 3 0-15,4-3 1 16,-4 3-1-16,13 0 1 16,-7-2 0-16,7-1 1 15,5 0-1-15,1 3 0 0,-7 0 0 16,10 0 0-16,-7 0 0 15,-5 0 0-15,2 0-1 16,3 0 0-16,1 0 0 16,-4 0 0-16,-2 0 0 15,2 0 1-15,-5 0 0 16,-1-2 0-16,7 2 0 16,-1 0 0-16,1 2-1 15,-7 1 1-15,-2 0 0 16,-3 2 0-16,-10-2-1 15,-8-1 1-15,-6 1-1 16,-6-3 1-16,-7 0-1 16,-2 0 0-16,-3-3-7 15,6 1 0-15</inkml:trace>
  <inkml:trace contextRef="#ctx0" brushRef="#br0" timeOffset="12312.21">11063 7591 2 0,'-3'0'1'0,"9"-3"0"0,-3 3 1 16,3 0-1-16,-1 0 1 15,1 0 1-15,0 0 1 16,3 0-4-16,0-2 0 0,3 2 4 16,3 0 0-16,0 0-1 15,0 0 0-15,6 2-1 16,5 1 0-16,4 0-1 15,0-3 1-15,-3 0-2 16,0-3 0-16,-1 0 0 16,4-2 0-16,-3 0 1 15,6-1 0-15,-4-2 0 16,-2 6 1-16,0 2-1 16,-3-3 1-16,-3-2-1 15,-4 2 1-15,-2 1-1 16,-3 2 0-16,-3-3-1 15,-3 6 1-15,-3-3-1 16,-3 2 1-16,0 1-1 16,0-3 0-16,-3-3 0 15,3 6 1-15,-3-3-1 16,3 0 0-16,0 2 0 16,0 1 1-16,0 2-1 15,0 1 0-15,0 2 0 0,0 2 1 16,3 3-1-16,-3 3 1 15,3 0-1-15,0 5 0 16,0 6 1-16,0 7 0 16,-3 1-1-16,3 2 1 15,0 0-1-15,0 2 1 16,0-2 0-16,0-2 0 0,0 2-1 16,0 8 0-16,-3 2 0 15,0 6 1-15,0 3-1 16,0-3 0-16,0 0 0 15,0-6 0-15,0-4 1 16,-3 2 0-16,0 0-1 16,-3-3 1-16,0 8-1 15,-3 1 1-15,0-4 0 16,-3-2 0-16,0-5-1 16,3 2 1-16,1-2-1 15,-1-8 1-15,0-9 0 16,3-1 0-16,0-1-1 15,3-3 1-15,3 1 0 16,3-3 0-16,0 0 0 16,0-3 0-16,3 0-1 15,0 3 1-15,0-5 0 16,0-4 0-16,-1 1-1 0,1-2 0 16,0-1 1-1,0-2 0-15,0-1-1 0,0 1 1 16,0 0-1-16,0-1 0 15,-3 1 0-15,0-1 1 16,0 1-1-16,0 2 0 16,0 1 0-16,-3 2 1 15,0 0-1-15,0 2 0 16,0 1-1-16,0-1 1 16,0 1 0-16,0-3 0 15,0 0 0-15,0-3 0 0,0 0 0 16,3 1 0-16,0-1 0 15,0 0 0-15,0 1 0 16,0-1 1-16,0-3-1 16,0 4 0-16,-3-6 0 15,3 0 1-15,0 2-1 16,-3-2 0-16,0 0 0 16,0 0 0-16,0 0 0 15,3 0 0-15,6-2 0 16,-3-1 1-16,3-2-1 15,-3 2 1-15,0 1-1 16,2-4 0-16,-2 1 0 16,0 2 1-16,0-5-1 15,0 6 0-15,0 2 0 16,-6 0 0-16,0 0 0 16,0 0 0-16,3 2-1 0,-6 4 1 15,-3-4 0-15,-3 4 0 16,-3 2 0-16,1-1 1 15,-4 4-2-15,-6 2 1 16,-3 1 0-16,-6-1 0 16,-6 3 0-16,1-6 1 15,-4 3-2-15,-6 3 1 16,-5-2 0-16,-4-4 1 0,-5 1-1 16,-7 2 0-16,1 0 0 15,-10 0 0-15,-5-2 0 16,-6-3 1-16,-4 0-1 15,7 2 0-15,0 6 0 16,-1-2 0-16,10-1 0 16,2 0 0-16,4-2 0 15,5 2 0-15,7-3 0 16,8 4 1-16,10-6-1 16,2 0 0-16,9-3 0 15,6 0 1-15,3 0-9 16,7 1 1-16,16-9-5 15,10-15 1-15</inkml:trace>
  <inkml:trace contextRef="#ctx0" brushRef="#br0" timeOffset="14021.77">13780 7710 8 0,'-3'-5'4'0,"0"2"-2"0,0 0 5 16,0 1-4-16,-6-1 0 16,0-2 1-16,-2 2 0 15,-7 0-5-15,-3 1 0 0,-3-1 3 16,-3 1 1-16,0 2-2 15,1 0 0-15,-1 0-1 16,-3 0 1-16,6 0-1 16,1 0 1-16,2 0 0 15,3 0 0-15,3 0 0 16,0 0 1-16,3 0 0 16,3 0 0-16,3 0-1 15,0 0 1-15,3 0-1 16,0 0 1-16,0 2-2 15,3 1 0-15,-3 2 0 16,3 3 1-16,-3 11-2 16,3 10 1-16,-3 8-1 15,0 0 1-15,3 5 0 16,-3-7 1-16,3 4-1 16,0 4 0-16,0 2 0 15,3 2 0-15,0 9 1 16,3 2 0-16,0 0 0 0,-3-2 0 15,-3-6 0-15,0 8 0 16,-3 0 0-16,0 9 1 16,0-4-1-16,0-5 1 15,0-2-2-15,0-6 1 16,0-2 0-16,-2-14 0 16,-1 0-1-16,0-2 1 15,-3 0 0-15,0 0 0 16,3-3 0-16,0 0 0 15,0-3 0-15,3 6 0 0,0 0-1 16,3 0 1-16,0-3-1 16,0-3 0-16,3 3 0 15,-3 0 1-15,0 3-1 16,-3-3 0-16,-3-5 0 16,-3-3 1-16,0 0-1 15,3 1 1-15,0-1-1 16,0-5 1-16,3-1 0 15,0-4 0-15,0 0-1 16,0-3 1-16,0-3 0 16,3 0 1-16,0 0-2 15,0 1 1-15,0-1-1 16,3 6 1-16,-3-3-1 16,0-3 1-16,3 0-1 15,-3 0 0-15,0 1 0 16,0-1 1-16,0-2-1 15,0-1 0-15,0 1 1 16,0-3 0-16,3 3-1 0,6-3 1 16,12 0 0-16,15 0 1 15,11 0-1-15,19 0 0 16,2 0-7-16,13 2 0 16,-13 9-6-16,-20-9 0 15</inkml:trace>
  <inkml:trace contextRef="#ctx0" brushRef="#br1" timeOffset="28689.53">11801 6559 7 0,'-21'11'3'0,"6"2"-1"0,15-11 3 16,0 1-5-16,3 5 1 15,3-3 0-15,6 1 0 16,3-4-2-16,0 1 1 15,0 5 0-15,-4 2 0 16,4 9 0-16,-9 2 1 16,-3 8-1-16,-3 6 0 15,-6 7 1-15,-9 0 0 0,1-2 0 16,-4-3 1 0,0-5-1-16,3 2 1 0,0-7 0 15,6-1 0-15,0 1-1 16,3 2 0-16,6 0 0 15,6 3 0-15,3 2 0 16,0 3 0-16,6 5-1 16,0 3 1-16,0-5 0 15,0-6 0-15,0-2-1 16,2-3 1-16,1-2-1 16,-3-6 1-16,-3 0-1 15,-3 5 1-15,-3 1-1 16,-3-1 0-16,-3 1 0 15,-3 2 0-15,0 5-1 16,-3 1 1-16,0 2 0 16,0 2 1-16,0-7 0 15,0-5 0-15,6-4 0 16,3-1 0-16,6-4 0 16,6 1 1-16,0 2-2 0,0-5 1 15,0 2-1-15,-6 9 0 16,-4 7 0-16,-5 0 0 15,-5 6-1-15,-1 8 1 16,-3-9 0-16,0-1 0 16,3-1 1-16,0-6 0 15,0-2 0-15,0 1 0 16,0-1 0-16,0-8 0 16,0 0-1-16,0 5 1 15,-6 25-1 1,0 2 1-16,-3-11-1 15,1 0 0-15,5-7 1 16,3-4 1-16,3-1 0 16,3 1 0-16,3-4-1 15,6-1 1-15,-1 1 0 16,4-6 0-16,0 3-2 16,0-1 1-16,-3 4-1 15,-3 2 1-15,-3-3-1 16,-3 6 0-16,-3 3 0 15,-3-1 1-15,0 0-1 16,0-2 1-16,0-5 0 16,0-4 0-16,3-1 0 15,3-7 0-15,-3 1-1 16,3 3 1-16,0-6-1 16,0 0 1-16,0 1-1 0,0-1 0 15,0-5 0-15,0 0 1 16,0-3 0-16,0 0 0 15,0-2 0-15,-3 0 0 16,-6-1 0-16,4-2 1 16,-1 0-1-16,0 0 0 15,0-2-1-15,0-1 1 16,3 0-1-16,-3 1 1 16,3-1-1-16,-3 0 0 15,3 1 0-15,-3-1 0 0,0-2-6 16,-3 2 0-16,-6-5-6 15,-9-21 0-15</inkml:trace>
  <inkml:trace contextRef="#ctx0" brushRef="#br1" timeOffset="31497.52">11697 9588 8 0,'-9'0'4'0,"6"0"-1"16,3 0 5-16,0 0-8 15,0 0 1-15,0 0-1 16,0 0 1-16,0 3-1 16,0-3 1-16,0 0 1 15,3 0 0-15,3 0 0 16,0 0 0-16,0-3 1 15,3 1 0-15,-1-1-1 0,1-2 1 16,3-3-2-16,0 0 1 16,3-3-1-16,3-2 1 15,-3-5-1-15,0 2 0 16,3-3 0-16,2 11 0 16,1-5-1-16,3-3 1 15,0 0 0-15,0 1 0 16,-1-4-1-16,-5 0 1 15,0 1-1-15,0-1 1 16,0-12 0 0,-3-1 1-16,-3 0-1 15,0 6 0-15,-3 2 0 16,-1 0 0-16,1 0 0 16,-3 0 1-16,0 3-2 15,0 3 0-15,0 2 0 16,-3 3 0-16,0 5 0 15,-3 0 0-15,0 3-1 16,0 2 1-16,-3 0 0 16,0 3 0-16,-3 0-1 15,-3 6 1-15,0 4-9 16,-3 9 1-16</inkml:trace>
  <inkml:trace contextRef="#ctx0" brushRef="#br1" timeOffset="33854.28">12015 9417 11 0,'-18'-11'5'0,"15"3"-5"0,3 8 6 0,3-8-6 16,3-3 1-16,0-2 2 15,3-5 0-15,0-6-2 16,0-3 0-16,0-7 2 15,-3 0 1-15,3-3 0 16,0-3 0-16,0 3-2 16,0 8 1-16,-3-8-1 15,2-3 0-15,1 3-1 16,0 0 0-16,0 0 0 16,0-11 0-16,0 1-1 15,0-4 1-15,3 4 0 16,-3 2 0-16,-3 2 0 15,-3 1 1-15,3-5-1 16,-3-4 1-16,0 1-1 16,0 2 0-16,0 3 0 0,3 3 0 15,3 0-1-15,2 2 0 16,1 0 0-16,3 6 1 16,3-3-1-16,-3 0 0 15,0 0 0-15,0-8 0 16,0 0 0-16,2 0 1 15,1 0-2-15,0 3 1 16,-3 2 0-16,3-2 1 16,-3 7-1-16,3 6 1 15,-3 8-1-15,-1-3 0 16,1-2 0-16,3-1 0 0,0 3 0 16,0 1 0-16,3-4 0 15,-3 3 0-15,5 0-1 16,1-2 1-16,3-3 0 15,-3 0 0-15,0 2 0 16,-4 6 0-16,-2 0-1 16,0 2 1-16,0 1 0 15,0 2 1-15,0 3-1 16,0 0 0-16,0 2-1 16,2 3 1-16,4 3-1 15,0-1 1-15,3 6-1 16,0 0 1-16,-4 0 0 15,4 3 0-15,0 0-1 16,0 2 1-16,-3 0-1 16,-4 3 1-16,-2 6-1 15,-3-4 1-15,0 6-1 0,-3-3 1 16,-3 8 0-16,-3-2 0 16,0-1 0-16,0-2 1 15,0-2-1-15,-3-4 1 16,-3-2 0-16,0-3 0 15,0 1 0-15,0-4 0 16,0 1 0-16,3-3 0 16,-3 3-1-16,0-1 1 0,0-2 0 15,3 0 0-15,0 3-1 16,0 0 0-16,0 2 0 16,-1 0 0-16,1 0-1 15,0 1 1-15,0 2-1 16,0 2 1-16,0-2 0 15,0 3 0-15,-3 2-1 16,0 5 1-16,-3 1 0 16,-3-6 0-16,-3 3-1 15,-2-3 1-15,-4 3 0 16,3-3 1-16,0-2-1 16,-3 0 1-16,3-1-1 15,6 1 1-15,3-1-1 16,3 1 1-16,6 0-1 15,3-1 1-15,0 1-1 16,0 2 1-16,0 5-1 16,-3 4 1-16,-6 1-2 15,-6 9 1-15,-3-3 0 0,-9 0 0 16,-3-2-1-16,3-1 1 16,-2 1 0-16,8-1 0 15,3-7 0-15,6-1 1 16,9 1-1-16,6 2 0 15,11 3 0-15,4-3 1 16,-3 0-1-16,-3 0 0 16,-3 6 0-16,-6 4 0 15,-6 4-1-15,-9 2 1 16,-15-5 0-16,-12 2 0 0,-3-5 0 16,-8 0 1-16,2-2-1 15,3-3 1-15,6-9-1 16,7 1 0-16,5 0 0 15,12-3 1-15,9 1-1 16,12-1 1-16,5 3-1 16,4 2 0-16,0-2 0 15,3 3 1-15,-3-1-2 16,-4 6 1-16,-5-3 0 16,-12 6 0-16,-9-1 0 15,-9 0 0-15,-2-2 0 16,-4 3 0-16,-3-1 0 15,0 1 0-15,0-4 0 16,4 4 1-16,5-1-1 16,3-10 0-16,6 0 0 15,6 0 0-15,6 0 0 0,3 0 1 16,3 2-1-16,-1 1 0 16,1-3 0-16,0 5 0 15,-3-3 0-15,0-2 0 16,-6 3 0-16,0-1 1 15,-3 1-1-15,0-1 0 16,0-2 0-16,0 0 0 16,0 0 0-16,6 2 1 15,0-4-1-15,3 2 0 0,-3-6 0 16,0 3 1-16,-3 3-1 16,-3-2 1-16,0-4-1 15,-3-2 1-15,-3 3-1 16,-3-3 1-16,-3 2 0 15,0 1 0-15,0-3-1 16,0 2 1-16,3-2-1 16,0 3 1-16,4-1-1 15,-1-2 1-15,3 0 0 16,0-2 0-16,0-4 0 16,0-2 0-16,3-2 0 15,0-4 1-15,0 1-1 16,0 2 1-16,-3-2-1 15,0 0 0-15,0-1 0 16,0 1 0-16,-3 0-2 16,0 0 1-16,-3 5-14 15,0 2 0-15</inkml:trace>
  <inkml:trace contextRef="#ctx0" brushRef="#br1" timeOffset="35911.41">13369 10358 6 0,'-8'-2'3'0,"8"2"-4"0,0 0 3 15,3 0-3-15,2 0 0 16,1-3 0-16,0 3 0 15,0 0 2-15,0 3 0 16,-3-1 0-16,0 4 1 16,0-6 1-16,3 2 1 15,0 1-1-15,0-3 1 16,3 3 0-16,3-1 0 16,3 1-1-16,0 2 0 0,0 1 0 15,2-1 0-15,7 3 0 16,9-3 0-16,0 0 0 15,-4-2 1-15,4 0-2 16,9 2 1-16,3 0-1 16,5 3 0-16,1 3 0 15,5-1 0-15,4 1-1 16,5-3 0-16,7 0 0 16,2 0 0-16,-2 0 0 15,5-3 0-15,0-2 0 16,-2-1 0-16,5 1 0 15,4 0 1-15,-4 2-1 16,6-3 1-16,-2 1-1 16,2-3 0-16,3 8-1 15,-5-3 1-15,2-2-1 16,-6 0 1-16,1-1-1 16,2 1 1-16,-3 0-1 0,-5 2 0 15,5-2 0-15,-6-1 1 16,4-2-1-16,2-2 0 15,1-1 0-15,-7 3 1 16,-3-3-1-16,1 1 1 16,-7-4-1-16,-2 1 0 15,2 0 0-15,-2 2 1 16,2-5-1-16,-11 3 0 16,0 0 0-16,5-3 0 0,-8-3 0 15,-1-2 1-15,4 0-1 16,2-1 1-16,-2 1-1 15,0 0 0-15,-7 2 0 16,-5 1 1-16,-3 2-1 16,-1-3 1-16,4-5-1 15,-3 0 1-15,-4 1-1 16,4-4 1-16,-6-2-1 16,-1 0 0-16,-2 0 0 15,-3-1 0-15,-3-4 0 16,0-1 0-16,-3 1 0 15,-7 5 0-15,-2 0 0 16,-6 2 0-16,-3 1 0 16,-6-1 0-16,-3 1-1 15,-3-4 1-15,-6 4-1 16,-5-1 1-16,-1 1 0 16,-6 2 0-16,-9 3 0 0,-2 2 0 15,-7 3-1-15,-9-2 1 16,-5-4 0-16,-4 4 0 15,-5-1 0-15,-4-2 0 16,1 2-1-16,-9-2 1 16,-4 0 0-16,4 5 0 15,-6 0 0-15,-1 0 1 16,-5 0-1-16,0 3 0 16,-4 5 0-16,1-5 0 15,-3 2 0-15,-9 0 0 0,9-2 0 16,-7 10 0-16,7-10-1 15,-6 5 1-15,3 0 0 16,3 5 0-16,2-2 0 16,4-3 0-16,3 0 0 15,-1 3 0-15,10-1 0 16,-3 4 0-16,-4-1 0 16,10-2 0-16,3-1 0 15,-4 1 0-15,4 2 0 16,-1 0 1-16,-2 1-1 15,6-1 0-15,-1 0 0 16,4 3 0-16,-1 0 0 16,4 5 0-16,2-5-1 15,7 0 1-15,-1 0 0 16,4 0 0-16,5 3-1 16,0 2 1-16,-2 5-1 15,-4 6 1-15,4 8 0 0,2 13 0 16,6-3 0-16,4 9 0 15,2 2 0-15,9-11 0 16,6 0 0-16,9 3 0 16,9-5 0-16,3-3 1 15,15-8 0-15,18-3 1 16,18 4-1-16,14 1 0 16,12 1-10-16,22 0 0 15,5-11-4-15,-12-18 1 16</inkml:trace>
  <inkml:trace contextRef="#ctx0" brushRef="#br1" timeOffset="36737.65">15173 10671 23 0,'-9'-6'11'0,"3"62"-10"0,3-32 12 16,-6 13-13-16,1 18 0 15,-7 25 2-15,-9 4 0 16,-6 12 0-16,0-1 0 15,1-3 2-15,-1-10 0 0,3-10 0 16,3-3 0-16,3-6-3 16,3-18 1-16,-2-5-11 15,-4 0 0-15</inkml:trace>
  <inkml:trace contextRef="#ctx0" brushRef="#br1" timeOffset="37160.53">14492 12115 24 0,'-9'-13'12'0,"-15"42"-14"0,21-13 13 15,0 0-11-15,-3 8 0 0,0 7 3 16,-6 4 1-16,-3 7-2 16,-9 3 1-16,-2 0 2 15,2 0 0-15,6-5 0 16,3-3 0-16,6 0-6 16,6-8 1-16,12-13-10 15,9-6 1-15</inkml:trace>
  <inkml:trace contextRef="#ctx0" brushRef="#br1" timeOffset="37518.43">15129 12248 25 0,'-18'5'12'0,"9"69"-13"0,9-50 14 16,-3 7-13-16,0 7 1 16,3-1 2-16,0 0 0 15,0-3-1-15,3 0 1 16,6-7 2-16,6-9 1 16,6-7-1-16,8-11 1 15,7-5-2-15,9-11 1 31,-1-56-4-31,-17 14 1 16,-12-3-2-16,-15 3 0 16,-18 8-1-16,-18 5 0 0,-14 10-1 15,-19 4 1-15,-11 7-7 16,-9 16 1-16,-7 13-5 16,1-7 1-16</inkml:trace>
  <inkml:trace contextRef="#ctx0" brushRef="#br1" timeOffset="40611.56">6110 9824 8 0,'-6'-11'4'0,"-6"-2"-2"16,6 8 4-16,-3 2-6 15,-6-2 0-15,-9 0 1 16,-6-1 0-16,-2-4-1 0,-13 4 0 16,-12 1 1-16,1-5 0 15,-10 2 1-15,-11 0 0 16,3 5-1-16,-13-5 0 15,-14 0 0-15,-6 0 1 16,-3 6-2-16,-9-4 1 16,-6 4-1-16,-3 4 1 15,-6-2-1-15,0 3 0 16,0 5 0-16,0 2 1 16,0-2 0-16,0 3 0 0,6 2 0 15,3 0 0-15,6 3 0 16,6 0 0-16,9 5-1 15,-6-5 1-15,8 3-1 16,19-1 1-16,-6 3-1 16,2 6 0-16,7-1-1 15,9 6 1-15,-4 10 0 16,7 3 0-16,2-5 0 16,7 0 0-16,11-3 0 15,6 0 1-15,13-3-1 16,-1-10 0-16,9 3 0 15,6-4 1-15,9 4 0 16,6-1 0-16,9 1-1 16,12-3 1-16,3 2 0 15,12-5 1-15,14-2-1 16,16-1 0-16,11 3-1 16,15-2 1-16,9-8 0 15,16-1 0-15,17-5 0 0,8-10 0 16,19-3 0-16,3-2 1 15,8-4-1-15,16-7 1 16,11 0-1-16,-2 0 0 31,86-14 1-31,-48-2 0 16,-36 3 0-16,-23 0 0 16,-24-9 0-16,-30-7 0 0,-18 5 0 15,-24 3 0-15,-20 2-1 16,-22 0 0-16,-20 6-1 15,-33 2 0-15,-20 8-1 16,-34 6 0-16,-23 5-4 16,-24-1 0-16,-9 6-6 15,-3 14 1-15</inkml:trace>
  <inkml:trace contextRef="#ctx0" brushRef="#br1" timeOffset="41046.38">4458 10477 21 0,'-15'27'10'0,"-24"63"-10"0,27-61 12 0,-9 11-13 16,-11 2 1-16,-10 11 2 16,-9 8 1-16,-5 8-1 15,5 2 0-15,1-7 2 16,5-1 0-16,3-15-1 16,4-6 1-16,5 0-10 15,12-5 1-15,-3-5-4 16,-3-19 1-16</inkml:trace>
  <inkml:trace contextRef="#ctx0" brushRef="#br1" timeOffset="41616.89">3886 11144 7 0,'6'0'3'0,"3"35"-1"16,0-25-2-16,-9 11 3 15,6-2 0-15,0 7 6 16,3 6 1-16,3-3-9 0,0 0 0 15,5-5 7-15,7-5 0 16,9-6-1-16,9-8 1 16,2-7-6-16,13-6 0 15,2-8-11-15,10 0 1 16</inkml:trace>
  <inkml:trace contextRef="#ctx0" brushRef="#br1" timeOffset="42037.32">3422 11988 19 0,'-51'13'9'0,"-5"96"-6"0,41-83 5 16,-6 22-8-16,-9 13 1 16,3 8 0-16,4-8 0 15,11-9-1-15,-3-7 0 16,9-10 1-16,0-9 0 16,15-12-3-16,9-17 0 15,8-10-3-15,13-11 0 16</inkml:trace>
  <inkml:trace contextRef="#ctx0" brushRef="#br1" timeOffset="42336.21">3961 11986 19 0,'-27'10'9'0,"-6"56"-5"15,24-44 15-15,3 9-18 16,3 4 0-16,12 4 1 15,3 4 1-15,6-1-3 16,6-2 1-16,14-6 2 16,7-13 1-16,12-8 0 15,14-13 0-15,0-18 0 16,10-8 0-16,-7-12-2 16,-11-9 1-16,-16-9-3 15,-17 1 1-15,-30 2-5 16,-24 10 0-16,-29 1-3 15,-22 13 1-15,-8 11-4 0,-27 10 0 16,-6 13-1-16,6 5 1 16</inkml:trace>
  <inkml:trace contextRef="#ctx0" brushRef="#br1" timeOffset="87902.02">2770 5977 10 0,'-3'0'5'0,"6"-5"-5"16,-3 5 5-16,0 0-7 16,6-6 0-16,0 1 1 15,0 2 0-15,0 1 4 0,0-4 1 16,-3 4-1-16,3-3 0 15,-6 5 2-15,0 0 0 16,0 0 1-16,0 0 1 16,0-3-2-16,-6 6 1 15,-6-9-1-15,-9 6 0 16,-9 3 0-16,0 5 0 16,-5-8-2-16,-7 2 0 15,-6-2 0-15,10-2 1 16,-1-6-1-16,6 0 0 15,6-3-1-15,1-2 0 0,-4 3 0 16,9-4 0-16,-3 1-2 16,6 3 1-16,4 2-1 15,5 5 1-15,-6-5 0 16,6 3 0-16,6-1-1 16,-3 4 1-16,3-4-1 15,3 1 1-15,3 0-1 16,3 0 1-16,-3 2-1 15,3-5 1-15,3 3 0 16,-6-1 1-16,3 1-1 16,-3 0 1-16,0 0-1 15,0-1 1-15,-3 1-5 16,0 0 0-16,-3 2-12 16,-9 3 1-16,0-11-2 15,-27-20 1-15</inkml:trace>
  <inkml:trace contextRef="#ctx0" brushRef="#br1" timeOffset="89569.86">2794 5898 21 0,'24'-14'10'0,"-1"1"-8"0,-14 10 11 15,3-2-12-15,0 5 0 16,0 3 1-16,3-3 0 15,-6-3-1-15,0-2 1 16,0 5 2-16,-6-8 1 0,-3 0 0 16,-6 0 0-16,-9 0 0 15,-3-2 1-15,-24-1-2 16,-14 3 1-16,-4 0-1 16,-17 3 0-16,-7-1-1 15,-8 1 1-15,9 0-2 16,-3-3 1-16,5 0-1 15,13-8 1-15,-7 6-2 16,10-1 1-16,5 6 0 16,10 2 0-16,5-5-1 15,12 3 0-15,1 5-1 16,14-3 1-16,0 3-2 16,0-2 0-16,9 4 0 15,3-4 0-15,-3 2 0 16,3 2 1-16,3 6 0 15,-3 8 0-15,3 3 0 0,-12 10 1 16,9 8-1-16,3 13 1 16,-5 5-1-16,-1 9 1 15,0 13-2-15,0 10 1 16,3 3 0-16,-3 11 0 16,0 10 0-16,0 5 0 15,0 6-1-15,3 2 1 16,-3 6 0-16,3 7 1 15,3 1-1-15,-6 15 0 16,9 101 0 0,-6-29 0-16,3-18 0 15,3-12 1-15,-6-1-1 16,4 1 0-16,2 1 0 16,-6-8 1-16,6 3 0 15,0-6 0-15,0 0-1 16,0-5 1-16,0-3-1 15,0 0 1-15,6-13-1 16,-6-5 0-16,0-8 0 16,0-13 1-16,-6-14 0 15,6-18 0-15,-9-6 1 16,3-10 0-16,-3-13 1 16,6-3 0-16,-6-5 0 15,-6-11 0-15,6-8-1 16,0-5 1-16,0 0-2 15,0-8 1-15,3-5-1 16,-3-8 0-16,0 2-1 16,-5-4 1-16,2-4 0 0,-3-2 1 15,0-5-1-15,3-4 1 16,-3-1-1-16,-3-1 1 16,9-2-1-16,0-1 0 15,-3-2-1-15,9 0 0 16,-5 0-1-16,8 0 0 15,-6 0 0-15,3-2 0 16,3 2 0-16,0 0 0 16,0 0 1-16,0 0 1 0,0 0 0 15,0 0 0-15,0 0 0 16,0 0 0-16,0 2 0 16,-6-2 0-16,3 6 0 15,-6-4 0-15,3 1-1 16,0-3 1-16,3 3-1 15,-6-3 1-15,3 2-1 16,3 1 1-16,-6 2-1 16,9-2 1-16,-6 2-1 15,0-2 0-15,3 2 0 16,3-2 1-16,-6-1-1 16,3 1 1-16,3 2 0 15,-6 1 1-15,6-1-1 16,-3 3 0-1,3 5 0 1,0 0 0-16,3 0-2 16,3 1 0-16,3-1 0 0,6-5 0 15,6 2 1-15,21 4 0 16,5 2 0-16,16-1 0 16,8 1 1-16,24-2 0 15,16-4-2-15,-4-7 1 16,-6 2-9-16,-9-2 1 15,-17-1-13-15,-16-7 0 16</inkml:trace>
  <inkml:trace contextRef="#ctx0" brushRef="#br1" timeOffset="92962">3380 5503 16 0,'0'8'8'0,"0"0"0"0,3-8 8 0,-6 8-15 15,-3 13 1-15,3 8 1 16,-9 11 0-16,0 5-3 15,-2 3 1-15,-4 13 3 16,-6-6 1-16,3-2-1 16,-3 3 1-16,0-9-1 15,7-10 1-15,2-8-2 16,6 0 0-16,9-5 0 16,9-8 0-16,11-5-1 15,10-6 0-15,12-2-2 16,6-3 0-16,11-6-4 0,10-4 1 15,5-3-9-15,0-1 0 16,1-4-1-16,-7-9 0 16</inkml:trace>
  <inkml:trace contextRef="#ctx0" brushRef="#br1" timeOffset="93292.34">4440 5755 28 0,'-15'-11'14'0,"-18"27"-13"0,24-13 25 0,-3 7-29 16,0 9 0-16,-2 7 1 15,8 6 1-15,-9 0 3 16,12 5 0-16,3 0-2 16,3-3 0-16,12-2 1 15,8-11 1-15,4-10-1 16,9-11 1-16,12-8 0 15,2-13 0-15,1-14 1 16,2-5 0-16,4-7 1 16,-12 2 1-16,-13-3 0 15,-11 6 0-15,-18 0-2 16,-18 10 0-16,-12 13-3 16,-17 11 0-16,-10 11-8 15,-5 2 1-15,2 6-8 16,4 2 1-16</inkml:trace>
  <inkml:trace contextRef="#ctx0" brushRef="#br1" timeOffset="93667.62">5860 5490 25 0,'-15'-5'12'0,"-9"5"-7"0,12 2 15 0,-6 4-21 16,-12 12 0-16,1 3 0 16,-10 11 1-16,-6-8 2 15,-8 8 0-15,2 5 1 16,3 2 1-16,7 4 1 15,8 4 1-15,0-7-1 16,10 0 1-16,11-3-2 16,9-5 1-16,6-3-4 15,14-3 1-15,13-5-3 16,15-10 1-16,14-8-4 16,13-6 0-16,8-13-4 15,7-16 1-15,2-2-6 16,0-11 0-16</inkml:trace>
  <inkml:trace contextRef="#ctx0" brushRef="#br1" timeOffset="93862.26">6577 5249 41 0,'-18'14'20'0,"6"52"-21"0,9-45 36 16,0 13-35-16,3 14 1 15,6 7-2-15,3 9 0 16,-3 2-2-16,9 3 1 0,0-3-5 16,0-18 0-16,-3-6-5 15,0-10 1-15</inkml:trace>
  <inkml:trace contextRef="#ctx0" brushRef="#br1" timeOffset="94134.9">6931 5226 30 0,'3'0'15'0,"-3"-8"-18"16,-3 8 24-16,-3 10-21 16,-3 14 1-16,-3 2 0 15,-2 14 1-15,-1 5-1 16,0 0 0-16,3 5 2 15,6 3 0-15,12-13 1 16,12-6 1-16,8-2 0 16,10-8 1-16,21-8-3 0,2-11 0 15,22 0-4-15,5 1 0 16,-3-6-12-16,-11 2 1 16</inkml:trace>
  <inkml:trace contextRef="#ctx0" brushRef="#br1" timeOffset="97826.8">2309 11957 23 0,'-21'-16'11'0,"3"29"-8"0,18-10 11 15,-6 7-14-15,0 1 0 16,-3 10 0-16,-3 8 1 16,-6 13 0-16,-3 1 1 15,1 10 1-15,-4 13 0 0,-3 13 1 16,-6 8 1-16,12 3-1 15,10 3 1-15,11 10-2 16,11 0 1-16,19-5-3 16,15-3 1-16,11-2-2 15,19-8 1-15,5-11-1 16,15-16 0-16,10-8 0 16,-4-18 1-16,-3-8 0 15,-6-11 1-15,-5-2 0 16,-4-6 0-16,-9-2-4 15,-11-3 0-15,-7 0-10 16,-17 2 1-16</inkml:trace>
  <inkml:trace contextRef="#ctx0" brushRef="#br1" timeOffset="98307.25">3523 13372 37 0,'-33'87'18'0,"24"17"-20"0,12-78 24 0,3 14-23 16,3-1 1-16,6-2-1 15,6-2 0-15,3-9 1 16,5-10 1-16,7-8-1 16,6-16 1-16,8-18 0 15,7-17 1-15,12-10 1 16,-1-13 0-16,-3 3 0 15,-5 7 1-15,-9 9 0 16,-10 12 0-16,-11 14 1 16,0 13 0-16,-18 13-2 15,0 17 1-15,-6 12-1 16,-3 8 0-16,-3 9-1 16,0 9 0-16,2-4-5 15,4 2 1-15,15 0-8 16,9-7 0-16,12-9-6 0,-4-16 1 15</inkml:trace>
  <inkml:trace contextRef="#ctx0" brushRef="#br1" timeOffset="98742.2099">4690 13708 44 0,'-21'37'22'0,"12"27"-30"0,9-56 37 0,6 5-34 16,-3-5 1-16,6 0-4 16,0-8 0-16,6-11 10 15,6-10 1-15,5-14-6 16,7-9 0-16,3-9 2 15,8-14 1-15,4 9 3 16,3 0 0-16,-7 10 2 16,-5 14 0-16,-12 13 1 15,0 13 0-15,-10 16-1 16,-5 13 1-16,0 8-2 16,-3 13 1-16,3 1-3 15,0 10 0-15,6-3-1 16,6-2 0-16,2-1-1 0,4-4 1 15,6-4-1-15,9-12 0 16,8-9-3-16,-2-12 1 16,2-6-8-16,-5-8 1 15,-6-11-5-15,-13-5 0 16</inkml:trace>
  <inkml:trace contextRef="#ctx0" brushRef="#br1" timeOffset="99061.13">6041 12433 42 0,'-33'26'21'0,"10"99"-17"16,17-83 35-16,-3 32-37 15,0 29 1-15,0 16 0 16,6 11 1-16,3 5-6 16,3-13 0-16,0-6-2 15,6-21 0-15,0-10-8 16,3-19 1-16,-9-24-4 15,3-20 0-15</inkml:trace>
  <inkml:trace contextRef="#ctx0" brushRef="#br1" timeOffset="99433.26">6443 13250 47 0,'-42'43'23'0,"16"41"-35"0,23-55 46 0,-3 11-35 16,3 5 0-16,6 0-5 15,9 3 1-15,5-9 4 16,4-7 1-16,3-13-3 15,3-14 0-15,0-10 2 16,8-14 0-16,7-15 2 16,0-11 1-16,-4-8 1 15,1-3 0-15,-3 1-1 16,-6 10 1-16,-10 5-3 16,-14 6 0-16,-12 10-4 15,-23 16 1-15,-10 13-6 16,-18 14 0-16,-5 7-2 15,5 1 0-15</inkml:trace>
  <inkml:trace contextRef="#ctx0" brushRef="#br1" timeOffset="99778.34">7214 13205 38 0,'-36'6'19'0,"-11"17"-31"0,35-12 39 0,-3 5-27 16,0 2 1-16,0 12 4 15,0 1 1-15,0 9-4 16,0 0 1-16,3 7 4 15,4-4 1-15,5 2-2 16,6-3 1-16,3-5-3 16,5-5 0-16,7-11-5 15,9-13 0-15,9-16-6 16,14-19 1-16,19-20-6 16,8-30 0-16,7-21-3 15,-1-18 0-15</inkml:trace>
  <inkml:trace contextRef="#ctx0" brushRef="#br1" timeOffset="99944.16">8044 12382 53 0,'-26'77'26'0,"14"106"-32"0,6-120 53 16,0 33-47-16,0 20 0 15,3 19-6-15,0-5 0 16,0-3-1-16,-3-8 1 15,-3-27-9-15,-9-10 0 16</inkml:trace>
  <inkml:trace contextRef="#ctx0" brushRef="#br1" timeOffset="100213.5399">8518 12814 44 0,'26'-3'22'0,"-31"82"-18"16,-7-44 38-16,-9 10-42 15,-15 13 1-15,-18 16 0 16,1 3 0-16,2-6-2 16,10-2 1-16,5-11 1 15,15-5 0-15,9-5-1 16,24-8 1-16,33-14-1 15,35-7 1-15,42-9-4 16,33-5 0-16,29 1-12 16,-8-6 1-16</inkml:trace>
  <inkml:trace contextRef="#ctx0" brushRef="#br1" timeOffset="115872.36">13405 7551 12 0,'-12'-13'6'0,"12"13"-7"0,0 0 6 16,6 0-5-16,3 3 0 16,3-1 0-16,3 4 0 15,6-4 0-15,3-2 0 16,5 3 1-16,13-1 0 16,0 1 1-16,8-3 0 15,13-5 0-15,2 0 0 16,13-1 1-16,5-2 0 0,15-2-2 15,0-1 1-15,13 3-1 16,-4-5 1-16,9 2-2 16,-3 6 1-16,6 0-1 15,-6 0 1-15,9 2-1 16,-9-2 0-16,6 5 0 16,0-3 0-16,3 3 0 15,-2 5 0-15,2-7 0 16,3-1 0-16,0 3 0 15,6 0 1-15,-6 0-1 16,3 0 0-16,-6 0 1 16,9-3 0-16,-3-5-1 15,6 6 0-15,-4 2 0 16,7-8 1-16,3 2-1 16,0 4 1-16,3-9-1 15,9 3 1-15,0 6-1 16,-12-6 0-16,8-3 0 0,-5 9 1 15,-3-4-1 1,3-7 0-16,3 8 0 0,-3-1 1 16,-6-7-1-16,12 5 1 15,-10 6-1-15,-2-4 1 16,15 4-1-16,-9 2 1 16,0 0-1-16,12 0 0 15,-12 5 0-15,-4-2 0 16,7-3 0-16,-3 2 0 15,-6 4 0-15,-9-12 1 0,0 1-1 16,-6 2 1-16,-9 3 0 16,0-5 0-16,-2-3 0 15,-1 3 1-15,-15 2-1 16,0 0 0-16,-9-4 0 16,-8-1 1-16,-7 0-1 15,-2 0 0-15,-4 2 0 16,-11 1 1-16,-10 0-1 15,-5 2 0-15,-6 6 0 16,-6 5 0-16,-4-3-1 16,1 3 0-16,-6 0-9 15,-3 0 1-15,3-11-2 16,6-13 1-16</inkml:trace>
  <inkml:trace contextRef="#ctx0" brushRef="#br1" timeOffset="116247.88">22659 6630 9 0,'9'11'4'0,"3"34"2"0,-6-29 1 0,0 21-6 16,-3 16 0-16,0 10 2 15,-3-7 0-15,-6 5-3 16,-3 5 0-16,0 5 3 15,0-5 0-15,0-5 0 16,0-5 0-16,3-14 0 16,1-7 0-16,2-9-5 15,0-7 1-15,0-11-5 16,3-6 0-16</inkml:trace>
  <inkml:trace contextRef="#ctx0" brushRef="#br1" timeOffset="116697.87">22930 7109 18 0,'21'-18'9'0,"-18"20"-10"0,-3-2 12 16,0 0-12-16,0 0 1 15,3 3-1-15,-3 5 0 0,0 3 0 16,-3 2 1-16,0 0-1 16,0 3 1-16,3 5 1 15,3 3 0-15,6 2 0 16,0 9 1-16,12-1 0 16,8 1 1-16,10-4-1 15,6-4 1-15,-3-9-1 16,-4-4 0-16,-2-7-1 15,-3-9 0-15,-7-17-1 16,-8-10 1-16,-12-8-2 16,-6-3 1-16,0 1-1 15,-3-1 1-15,-6 11 0 16,-6 8 0-16,-5 2-1 16,-1 9 1-16,-6-6 0 15,0 8 1-15,-3 5-1 16,1 3 0-16,2 6-2 15,6 2 0-15,6-1-4 16,3 4 0-16</inkml:trace>
  <inkml:trace contextRef="#ctx0" brushRef="#br1" timeOffset="117073.01">23761 7160 12 0,'-3'-14'6'0,"0"12"-4"0,0 4 4 0,-6 1-7 16,-3 2 1-16,-3 3-1 15,-9 0 1-15,0 0 1 16,-5 3 1-16,-1-1 0 15,3 4 0-15,3 4 1 16,6 6 0-16,4 5 0 16,5 0 1-16,6 0-2 15,9 0 1-15,5 0-1 16,10 0 0-16,6-5 1 16,6-3 0-16,0-5-1 15,5-8 1-15,10-13-4 16,-6-8 0-16,-4-8-2 15,-2-16 1-15,-3-8-7 16,-1-8 1-16</inkml:trace>
  <inkml:trace contextRef="#ctx0" brushRef="#br1" timeOffset="117253.08">24165 6914 11 0,'-5'42'5'0,"-13"40"-1"0,15-53 3 16,0 13-5-16,3 22 0 0,0 2 1 16,6 5 1-16,3-18-9 15,0-5 0-15,-4-8 2 16,-5-14 0-16</inkml:trace>
  <inkml:trace contextRef="#ctx0" brushRef="#br1" timeOffset="117494.88">24261 7120 12 0,'-39'21'6'0,"-41"29"-2"15,53-31 9-15,-3 10-12 16,6 11 0-16,9-3 1 15,15 5 0-15,18 3-2 16,18-11 1-16,12 3 1 16,8-7 1-16,4 1-7 0,2-4 0 15,-2-3-1-15,-13-11 0 16</inkml:trace>
  <inkml:trace contextRef="#ctx0" brushRef="#br1" timeOffset="119700.42">12849 9829 10 0,'-9'3'5'0,"3"-8"-4"0,6 5 6 16,0 2-8-16,0-2 1 15,0 0 1-15,9-2 0 16,0-4 0-16,5 1 1 16,4 0 0-16,6-3 0 15,6 3 0-15,6 2 1 16,8 0-1-16,7-2 1 16,8-3-2-16,10-3 0 0,5 9-1 15,10-1 1-15,-1 0-1 16,9-2 1-16,9-3-1 15,-2 8 0-15,-1 0 0 16,3-2 1-16,12-4-1 16,-6 6 0-16,3 0 0 15,4-5 1-15,14-3 0 16,-3 5 0-16,-3-2-1 16,15-5 0-16,-4 7 1 15,1-2 0-15,12-3-1 16,-3 5 1-16,0 0-1 15,9-5 1-15,-9 6-1 16,0 2 1-16,-12-3-1 16,0 1 1-16,-12 4-1 15,6 1 0-15,-12-3 0 16,6 0 0-16,-3 2 0 0,12 1 1 16,-6-6-1-1,6 3 1-15,0 3-1 0,-9-3 1 16,6 0-1-16,3 5 1 15,0-2-1-15,-12-3 1 16,3 0-1-16,3 3 1 16,-9 5 0-16,-3-8 0 15,3 0-1-15,7 2 1 16,-7 4-1-16,-6-6 1 0,3 0-1 16,9 2 1-16,-9 3-1 15,0-2 1-15,6 0-1 16,3 2 0-16,-5 6 0 15,-1-1 1-15,0-4-1 16,0 1 1-16,-9 4-1 16,6 0 0-16,-3-6 0 15,-2-2 0-15,2-1 1 16,0 4 0-16,3-6-1 16,-3-3 1-16,3 3 0 15,-6 3 0-15,4-1-1 16,-10-4 1-16,0-1 0 15,-6 3 0-15,-2 0-1 16,-13 0 0-16,-3-3 0 16,-8-2 1-16,-10 0-1 15,-2-6 1-15,-3 6-1 16,-1-3 0-16,-5 0 0 0,-6 0 1 16,-7 0-1-16,-5 0 1 15,-6 0-1-15,-9-5 1 16,-9 2 0-16,-12-2 0 15,-12 0-1-15,-6-6 1 16,-11 6-1-16,-4 0 1 16,-6 0 0-16,-5-1 0 15,-1 1-2-15,4 3 1 16,5 2 0-16,6 0 1 16,9 2-1-16,10 4 0 0,11 2-1 15,21 0 0-15,20 5 0 16,13 6 1-16,14-1-1 15,19 9 0-15,17 10 0 16,0 5 0-16,1-5 0 16,-4 6 1-16,-9-3 0 15,-11 2 0-15,-19-13 0 16,-23 3 0-16,-24 0 0 16,-24 2 1-16,-27-2 0 15,-38 0 0-15,-24 0-1 16,3-6 1-16,6-2-8 15,17-3 1-15,22-2-5 16,26-11 1-16</inkml:trace>
  <inkml:trace contextRef="#ctx0" brushRef="#br1" timeOffset="120677.01">22808 9790 9 0,'-3'-11'4'0,"0"14"-3"16,0-1 5-16,0 6-7 15,0 3 1-15,0 2 0 16,0 6 0-16,3-9 1 15,0 3 1-15,3 3 1 16,0 0 0-16,3 0 1 16,3 0 0-16,-3-3-1 15,0-2 1-15,9-6-1 16,6-2 0-16,3-9-1 16,2-4 0-16,4 2-1 15,6-3 0-15,6-5-1 0,2 0 1 16,-2 1-2-16,-6 4 1 15,-7 3-1-15,-5 3 0 16,-9 5 0-16,-3 8 0 16,-9 2 0-16,-3 1 0 15,-3 2 0-15,0 8 1 16,0 3 0-16,3 0 1 16,3 0 0-16,3 0 0 15,0-1-5-15,3-1 0 0,-3-7-2 16,-6-9 0-16</inkml:trace>
  <inkml:trace contextRef="#ctx0" brushRef="#br1" timeOffset="121126.93">23445 9975 9 0,'6'13'4'0,"-12"21"0"15,3-23 2-15,0 5-6 0,0 2 1 16,0 1 1-16,0-3 0 15,3-6-1-15,0-10 0 16,6-5 2-16,0-6 0 16,3-2 0-16,9-3 0 15,6-2-1-15,6-3 0 16,5 0-2-16,1 7 1 16,-3 4-2-16,-6 4 1 15,-7 6-1-15,-2 6 0 0,-3 4 0 16,-6 4 0-16,-3 12 1 15,0-2 0-15,-3 5 0 16,0-3 1-16,0 1 0 16,0-3 0-16,-3-8-2 15,3-6 1-15,-3-2-5 16,0-8 0-16</inkml:trace>
  <inkml:trace contextRef="#ctx0" brushRef="#br1" timeOffset="121367.11">24008 9644 19 0,'0'29'9'0,"-6"80"-7"15,6-83 13-15,-3 19-14 16,0 19 0-16,0 7 1 15,0-2 1-15,3-8-3 0,-3-8 0 16,3-11 1-16,-3-13 0 16,3-16-4-16,0-7 0 15,0-12-4-15,6-2 1 16</inkml:trace>
  <inkml:trace contextRef="#ctx0" brushRef="#br1" timeOffset="121697.38">24222 10028 22 0,'15'-24'11'0,"-9"29"-16"0,0 0 19 0,3 9-15 16,0 10 1-16,-3 7 0 15,-3 6 0-15,-6 6 0 16,-3-6 0-16,0 0 1 15,0-8 0-15,0-8 1 16,0-5 0-16,0 0 1 16,3-8 0-16,3 2 1 15,0-7 1-15,9-6-2 16,6-5 0-16,6-5-1 16,2-8 1-16,-2-6-2 15,-3 1 0-15,-3 5-3 16,-6 2 1-16,-9 3-4 15,-12 9 0-15,-9 1-5 16,-9 6 1-16</inkml:trace>
  <inkml:trace contextRef="#ctx0" brushRef="#br1" timeOffset="122028.96">24511 10316 13 0,'-6'11'6'0,"0"18"1"15,6-29 4-15,3 8-9 16,0 5 0-16,6 8 1 16,0 3 1-16,6 0-4 15,8 2 0-15,-2 1 2 16,3-14 0-16,0-5-6 16,3-6 0-16,5-12-2 15,-2-9 0-15</inkml:trace>
  <inkml:trace contextRef="#ctx0" brushRef="#br1" timeOffset="122255.89">24862 10255 19 0,'6'40'9'0,"3"37"-8"0,-6-51 15 16,3 14-15-16,-3 7 1 15,-3 6-1-15,-3-10 0 0,-3-9-4 16,-3-7 1-16,0-12 0 16,3-12 1-16,6-11-5 15,0-5 1-15,6-11-1 16,3 0 0-16</inkml:trace>
  <inkml:trace contextRef="#ctx0" brushRef="#br1" timeOffset="122418.92">25133 10401 11 0,'3'2'5'0,"-9"22"0"16,3-13 9-16,-6 7-12 15,-3 6 1-15,3 8 0 16,0 10 0-16,3-2-3 16,6 0 0-16,3-1 3 15,3-4 1-15,3-6-10 16,-3-5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06:20.73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3190 6331 12 0,'-3'-18'6'0,"-12"18"-6"15,12-3 6-15,0 3-6 16,0 0 0-16,3 0 0 16,0 0 0-16,6 0 0 15,3-2 0-15,0-4 0 16,9 4 0-16,-4-1 1 16,7 0 1-16,3 3-1 15,12-5 1-15,11 5 0 16,1 5 0-16,12-5-1 15,8 6 1-15,6 10-2 16,10-6 1-16,5 3-1 16,12 6 1-16,0-1-1 0,13-2 1 15,-10-2-1-15,12-7 0 16,0 4 0-16,-9-8 1 16,6-3 0-16,6 0 0 15,-6 0 0-15,0 0 0 16,-14-3 0-16,-7-5 1 15,-6 3-1-15,-8 2 0 16,-7 1 0-16,-20 2 0 16,-1 2-1-16,-8-2 1 0,-9-5-1 15,-6-3 1-15,-7 0-1 16,-8 3 1-16,-9-3-1 16,-3 0 1-16,-9-3-1 15,-14 3 1-15,-16 3-1 16,-6 0 1-16,-17-6-1 15,-10 6 1-15,-17-3-1 16,-6 5 1-16,-18 1-1 16,-7-1 1-16,-2 0-2 15,0 3 1-15,3-2 0 16,3 2 0-16,0-3-1 16,15 6 1-16,0-1 0 15,17 1 0-15,4 0 0 16,18-1 0-16,5 4 0 15,18 2 0-15,18 2-5 16,19 3 0-16,34 1-3 16,22-14 1-16</inkml:trace>
  <inkml:trace contextRef="#ctx0" brushRef="#br0" timeOffset="825.4">3565 7162 13 0,'-33'-8'6'0,"15"0"-5"0,12 6 6 15,-3-1-6-15,0 0 0 16,3 1-1-16,3-3 0 16,6-1 0-16,3-2 0 15,3 0 0-15,9 3 1 16,12 2-1-16,11 1 1 0,10-4 0 16,18 4 1-16,8 2-1 15,18 0 0-15,3 0 0 16,10 0 0-16,2-3 0 15,6 1 0-15,-3 2-1 16,0 0 1-16,9 2-1 16,-6-4 1-16,3 2 0 15,-9-8 0-15,-5 0 0 16,-10 0 0-16,-9 0 0 16,-14 2 0-16,-13 1-1 15,-14 3 1-15,-7 2-1 16,-14 2 1-16,-12 1-1 15,-15 2 1-15,-21 3-1 16,-17 0 1-16,-19-5-1 16,-23 2 1-16,-27 6 0 15,-15-4 0-15,-36 7-1 16,-3 2 1-16,-8-1-1 0,11 4 0 16,6-3-5-16,12-3 0 15,15 3-2-15,36-8 0 16</inkml:trace>
  <inkml:trace contextRef="#ctx0" brushRef="#br0" timeOffset="24262.28">17953 8673 21 0,'-26'19'10'0,"-7"100"-8"0,24-88 11 16,-6 17-13-16,-3 13 1 16,3 8-1-16,0-9 1 15,1-1-2-15,2-9 1 16,3-8 1-16,-3-7 0 0,0-9 0 16,3-10 1-16,0-5 0 15,3-17 1-15,3-12-1 16,9-22 1-16,12-10-2 15,12-16 1-15,-1-11-1 16,10-16 1-16,12 3-2 16,2 6 1-16,-2 2-1 15,0 10 1-15,-1 9 1 16,-2 7 0-16,-4 6 0 16,-8 13 0-16,-3 8 0 15,0 10 0-15,-1 6-1 16,4 13 1-16,-3 8 0 15,3 13 1-15,-1 8 0 16,1 16 0-16,-3 13 0 16,-1 3 0-16,-2 5 0 15,3 3 0-15,-9 8-1 16,-6-6 1-16,-4 1-2 16,-5-1 0-16,-3-10-1 0,-6-3 1 15,-6-5-2-15,0-2 1 16,1-9-3-16,-4-13 0 15,3-5-3-15,0-3 0 16,0-5-4-16,0-8 0 16,0-6-4-16,-6-10 1 15</inkml:trace>
  <inkml:trace contextRef="#ctx0" brushRef="#br0" timeOffset="24441.48">17867 8699 34 0,'-6'-34'17'0,"60"21"-18"15,-19 10 29-15,22 3-30 16,23 0 1-16,42 3-9 16,21 2 0-16,24 6 6 15,3-1 0-15</inkml:trace>
  <inkml:trace contextRef="#ctx0" brushRef="#br0" timeOffset="25387.43">21109 8734 25 0,'-27'53'12'0,"18"29"-14"15,6-58 18-15,3 5-16 16,0 5 0-16,6 3 0 0,3 3 0 15,0-6 0-15,0 1 0 16,0-12 1-16,-4-4 0 16,-2-6 1-16,0-7 1 15,-3-6 1-15,0-11 1 16,3-8 0-16,-3-10 1 16,-3-8-2-16,0-10 1 15,0-9-2-15,9-13 0 16,3-2-3-16,9-1 1 0,15 4-1 15,6 4 0-15,5 6-2 16,10 5 1-16,8 16 0 16,1 8 0-16,-1 10 0 15,-2 11 1 1,-9 8 0-16,-16 6 0 0,-14 4 1 16,-18 1 0-16,-9 2 0 15,-6 3 0-15,3 5 0 16,3 8 0-16,9-2-1 15,12 4 1-15,15 6-2 16,9 3 1-16,8 5-1 16,7 5 0-16,-7 1 0 15,-2-6 1-15,-6 0 0 16,-9-3 1-16,-10-5 3 16,-11-5 0-16,-12 2 1 15,-17-5 1-15,-4-5-1 0,-12-3 0 16,-15 3-2-16,-11-3 0 15,-21 3-7-15,-19-3 1 16,-14 0-7-16,-9 1 0 16,-6 9-6-16,9-15 0 15</inkml:trace>
  <inkml:trace contextRef="#ctx0" brushRef="#br0" timeOffset="26033.21">17418 9718 47 0,'-33'-18'23'0,"57"20"-22"15,-1-7 24-15,28 0-26 16,32-1 0-16,34-2-8 16,40-2 0-16,28-6 3 15,23 0 0-15,21-2-6 16,7-6 1-16</inkml:trace>
  <inkml:trace contextRef="#ctx0" brushRef="#br0" timeOffset="26379.08">20814 9623 58 0,'-12'-16'29'0,"155"-5"-47"15,-81 16 65-15,51-1-56 16,48 1 1-16,42 2-21 16,44 1 1-16</inkml:trace>
  <inkml:trace contextRef="#ctx0" brushRef="#br0" timeOffset="35523.54">5788 4479 8 0,'-15'24'4'0,"-9"16"-1"16,10-30 5-16,-4 14-9 16,0 5 1-16,0-2-1 15,0 2 0-15,3 3 1 16,0-3 1-16,3-3-1 15,1-7 1-15,2-6 1 16,0-5 1-16,3-5 0 16,0-9 1-16,3 1 0 15,0-11 0-15,3-5 0 16,3-13 0-16,6-1-3 16,6-18 1-16,5 0-2 0,10-10 1 15,3 2-2-15,3-3 1 16,-7 12-1-16,1-1 1 15,-3 10 0-15,-3 9 0 16,-3 7 1-16,-3 12 1 16,-1 7 0-16,1 10 1 15,-3 9-1-15,9 13 0 16,-9 0 0-16,6 15 1 16,0 4-2-16,-1 2 0 15,4-1-1-15,3 9 0 0,0-8 0 16,-3 0 1-16,-1 0-2 15,-2-10 1-15,-3-6-3 16,0-3 0-16,-6-2-6 16,-6-8 0-16,-12 0 0 15,-24-3 0-15</inkml:trace>
  <inkml:trace contextRef="#ctx0" brushRef="#br0" timeOffset="35658.6">5723 4561 31 0,'-6'0'15'0,"38"8"-21"16,-20-5 32-16,12 2-29 15,15-10 1-15,17 2-15 16,28-7 1-16</inkml:trace>
  <inkml:trace contextRef="#ctx0" brushRef="#br0" timeOffset="36317.15">7223 4262 16 0,'0'14'8'0,"-12"2"-6"0,9-14 6 0,-6 11-8 15,-6 9 0-15,-3-1 0 16,0 13 0-16,1 8 0 16,2-4 1-16,0 9 0 15,3-2 0-15,6-8 1 16,0 0 0-16,0-8 0 15,3-2 1-15,3-3 1 16,-3-6 0-16,0-2 0 16,0-8 0-16,-3-5-1 15,0-6 1-15,-3-10-1 16,-3-11 0-16,1-8-2 16,5-13 0-16,6-13-2 0,6-6 0 15,11-10 0 1,10 6 1-16,9 7-1 0,0 8 0 15,5 8-1-15,7 10 1 16,-3 14 1-16,-7 11 0 16,-11 10 0-16,-15 5 1 15,-12 11 0-15,-15 8 0 16,-3-8 1-16,-3 5 0 16,6 0-1-16,7 3 0 15,2-6 0-15,12 3 0 0,14 1-1 16,16-4 0-16,12 11-1 15,14-2 0-15,4 4 0 16,2-2 0-16,1 6 0 16,-16-1 0-16,-14-5 1 15,-18 3 0-15,-15-3 0 16,-15-5 1-16,-3 5-3 16,-15-5 0-16,-18 5-7 15,-17 0 0-15</inkml:trace>
  <inkml:trace contextRef="#ctx0" brushRef="#br0" timeOffset="38764.68">15956 4532 19 0,'-27'45'9'0,"1"-5"-8"0,20-19 9 15,0 0-10-15,0 6 0 16,3 2-2-16,0 3 1 16,3-6 1-16,0-10 0 0,0-5 0 15,0-11 1-15,6-11 0 16,3-5 1-16,3-13 0 16,2-16 1-16,7-11-1 15,0-10 1-15,6-3-2 16,6-5 0-16,2 3-1 15,4 5 1-15,-6 8-1 16,-3 5 0-16,-1 8 0 16,-2 5 1-16,-6 11 0 15,-3 10 1-15,-3 9 1 16,0 18 0-16,-4 10 0 16,-2 14 0-16,0 10 0 15,3 17 0-15,3 15-2 16,3-6 1-16,3 1-2 15,3 5 1-15,-4-13-3 16,-5-5 1-16,0-3-4 0,-3-8 1 16,-3-11-6-16,-3-2 0 15</inkml:trace>
  <inkml:trace contextRef="#ctx0" brushRef="#br0" timeOffset="38930.14">15873 4543 33 0,'6'-11'16'0,"65"-15"-21"0,-44 13 28 0,27-1-26 15,26 1 1-15,15 0-12 16,24 2 1-16,12-5 12 16,6-5 1-16</inkml:trace>
  <inkml:trace contextRef="#ctx0" brushRef="#br0" timeOffset="39576.11">17269 4276 15 0,'-6'8'7'0,"6"45"-5"0,3-40 10 15,3 18-11-15,3 7 0 16,0-1-1-16,-3 8 0 15,0 0 0-15,-4-3 0 16,-2-8 1-16,-5-5 1 16,-1-5 0-16,0-8 0 0,0-5 1 15,0-11 1-15,0-11-1 16,0-10 0-16,3-16-1 16,3-11 1-16,9-5-3 15,12-15 1-15,8 1-1 16,7 7 0-16,-3 7-1 15,3 0 1-15,2 8 0 16,-2 10 0-16,-6 9 0 16,-9 10 1-16,-7 8 0 15,-8 8 1-15,-9 5 0 16,-5 6 0-16,2 5-1 16,3 5 0-16,12 3-1 15,17 0 0-15,16 5-1 16,17 5 0-16,25-5-2 15,14 0 1-15,-6 0-1 16,-5 0 1-16,-25-5 2 16,-26 5 1-16,-30-2 1 15,-30-1 1-15,-27 3 0 0,-26 3 1 16,-12-3-2-16,-9-8 0 16,5 6-4-16,1-3 1 15,6-3-9 1,-1 3 0-16</inkml:trace>
  <inkml:trace contextRef="#ctx0" brushRef="#br0" timeOffset="43583.54">15667 4366 25 0,'-50'-22'12'0,"14"15"-10"0,33-1 13 16,0 8-16-16,3-6 0 15,6 6 0-15,15 0 0 16,21 0 2-16,17 0 1 16,16 0 0-16,23 0 1 15,21 6 0-15,12 4 1 16,18 6-1-16,2 3 1 15,-11 4-2-15,-9 6 1 0,-12 3-2 16,-20-3 0-16,-10 0-1 16,-18-13 1-16,-8 0-1 15,-10 0 1-15,-2-8-1 16,-9-3 1-16,-1-5-2 16,4 0 0-16,3-5-7 15,2-3 0-15,1 0-2 16,-4-5 0-16</inkml:trace>
  <inkml:trace contextRef="#ctx0" brushRef="#br0" timeOffset="43899.85">18001 4188 24 0,'-57'16'12'0,"-32"29"-13"0,53-32 19 15,-32 19-17-15,-21 11 1 16,-27 9 4-16,-21 4 1 15,-12 7-7-15,6-7 1 0,6-3 3 16,18-3 0-16,18-15-7 16,14-6 0-16,16-11-7 15,20-15 1-15</inkml:trace>
  <inkml:trace contextRef="#ctx0" brushRef="#br0" timeOffset="44633.93">15944 3352 14 0,'-24'-10'7'0,"10"-4"-3"0,8 14 4 16,0 6-8-16,0-6 1 0,-3 16 1 15,0 5 1-15,-3 11-3 16,-3 5 1-16,3 0 1 16,0 2 1-16,3-7 0 15,3-5 0-15,3-12-1 16,6-7 0-16,9-13-1 15,12-19 0-15,15-8-1 16,2-10 0-16,16-13-1 16,5 2 1-16,4-8 0 15,-4 5 0-15,-8 9 1 16,-12 4 1-16,-10 12 0 16,-14 15 0-16,-9 8 0 15,-9 8 0-15,-3 5 0 16,-3 3 0-16,0 3-2 15,3 2 0-15,9 5 0 16,6 3 0-16,12 1-1 16,6 7 0-16,0-13 0 0,5 5 1 15,4-3-1-15,0 9 1 16,-10-3 0-16,-8-1 1 16,-12-1 0-16,-15 1 1 15,-6 6-1-15,-3 8 1 16,-11-5-2-16,-13-3 1 15,0 0-4-15,1-5 1 16,-7-5-6-16,0 2 1 16,1-8-3-16,2-2 1 0</inkml:trace>
  <inkml:trace contextRef="#ctx0" brushRef="#br0" timeOffset="45116.1599">16861 3276 17 0,'21'7'8'0,"-6"15"-9"16,-9-14 12-16,-3 7-11 16,0 15 0-16,0 15 0 15,-3 2 0-15,-3 6 0 16,0-3 0-16,-3-5 0 15,0-5 1-15,0-14 1 16,0-7 1-16,6-11-1 16,6-16 0-16,3-8 0 0,3-16 1 15,8-13-2-15,10-8 0 16,15-15-2-16,8-4 1 16,4-4-1-16,5 7 1 15,-5-5 1-15,-3 13 0 16,-4 8 1-16,1 8 1 15,-7 13 1-15,-5 6 0 16,-3 15 1-16,-3 11 0 16,-7 11-1-16,-5 23 1 0,-3 3-2 15,0 11 1-15,-3 5-2 16,0 8 1-16,-3 7-3 16,0 4 1-16,-1-1-4 15,-2-5 0-15,0-5-4 16,-3-3 1-16,-3-13-4 15,-9-13 0-15,-6-3-2 16,-17-5 0-16</inkml:trace>
  <inkml:trace contextRef="#ctx0" brushRef="#br0" timeOffset="45235.91">17054 3500 27 0,'-8'-34'13'0,"88"23"-16"16,-44 4 25-16,23 1-24 15,33-4 0-15,25-1-13 16,22 0 1-16</inkml:trace>
  <inkml:trace contextRef="#ctx0" brushRef="#br0" timeOffset="49739.1199">17462 2238 21 0,'-21'11'10'0,"-5"29"-10"16,17-27 11-16,0 5-12 16,0 4 0-16,3 1-1 15,0 4 1-15,0-1 2 16,0 1 0-16,0-11 0 15,-6-1 0-15,3-1 1 0,3-6 1 16,3 0 0-16,3-8 0 16,9-8-1-16,9-14 0 15,6-1-1-15,12-14 0 16,11-14-1-16,7-9 0 16,2-1 0-16,4 0 0 15,-7 8 1-15,-8 3 0 16,0 10 0-16,-9 3 1 15,-1 5 0-15,-2 6 0 16,0 7 0-16,-1 11 0 0,1 8-1 16,-3 0 1-16,0 16-1 15,-1 13 1-15,-2 8-1 16,6 11 0-16,0 2 0 16,-3 11 1-16,2-8-1 15,-5 2 0-15,-6 4-2 16,-3-12 0-16,-3 4-7 15,-6-6 1-15,-9-6-4 16,-15-10 1-16</inkml:trace>
  <inkml:trace contextRef="#ctx0" brushRef="#br0" timeOffset="49890.2299">17623 2416 35 0,'15'-16'17'0,"59"24"-23"16,-38-8 31-16,24-6-31 0,26 4 1 16,30-19-13-16,27-1 1 15</inkml:trace>
  <inkml:trace contextRef="#ctx0" brushRef="#br0" timeOffset="50385.56">19513 2151 35 0,'-33'27'17'0,"-38"97"-19"0,56-90 28 0,-6 17-27 16,3 7 0-16,3 5-3 15,4-10 1-15,2-11 3 16,3-7 0-16,3-14-3 16,3-16 1-16,3-13 2 15,3-21 0-15,11-21 1 16,16-6 0-16,9-20 1 16,14-12 0-16,7-4-1 15,8-6 1-15,7 8-2 16,-1 13 1-16,-8 3 0 15,-4 21 1-15,-8 3 0 16,-4 13 1-16,-8 10 0 16,-9 14 0-16,-4 13 1 0,-2 13 0 15,-6 6-1-15,-3 15 0 16,0 14-2-16,2 10 1 16,7 19-1-16,3 5 0 15,6 0-2-15,-4 3 0 16,-5-9-3-16,-9-2 0 15,-6-7-2-15,-9-7 0 16,-12-7-3-16,-15-8 0 16,-18-5-3-16,-14-6 0 15</inkml:trace>
  <inkml:trace contextRef="#ctx0" brushRef="#br0" timeOffset="50504.8">19698 2349 27 0,'47'-39'13'0,"57"10"-11"15,-62 23 23-15,24 6-27 16,11-2 1-16,24 2-16 16,18 0 1-16</inkml:trace>
  <inkml:trace contextRef="#ctx0" brushRef="#br0" timeOffset="70246.83">4202 11647 6 0,'15'-13'3'0,"8"15"-3"16,-11-2 3-16,0 0-3 16,3 0 0-16,3 0 0 15,6-5 0-15,3 0 0 16,-4-3 1-16,4-3 1 15,0-2 0-15,6 2 1 16,2-2 0-16,4 0 0 16,3 5 0-16,-1 3-1 15,10-1 0-15,0-1-1 16,-1 1 0-16,4 4-1 16,5-4 0-16,7 4 0 0,-1-1 1 15,10 0-1-15,-10-5 1 16,7 0 0-16,5 1 0 15,-3-1 0-15,4 0 1 16,11 2-1-16,-9-2 0 16,7 3 0-16,-1 0 1 15,0 2-1-15,10 1 0 16,-10-4-1-16,3 4 1 16,4-1-2-16,-4 3 1 15,9 0-1-15,-6 0 1 0,1 0 0 16,2 0 0-16,-3 0 0 15,3 0 0-15,-8 0 0 16,-1 0 0-16,3 0 0 16,-2 0 1-16,-1 3-1 15,-6-1 0-15,4 1 0 16,2 0 0-16,3-1 0 16,-5 1 1-16,2 0-1 15,-9-1 0-15,7 1 0 16,5-1 1-16,-12 1-1 15,7 2 0-15,-1-2 0 16,0 0 0-16,7 2 0 16,-4 0 1-16,0 3-1 15,4-5 1-15,-7-3-1 16,6 0 1-16,1 2-1 16,-4 4 1-16,3-1-1 0,-5-5 1 15,8 0-1-15,0 5 0 16,-3 3 0-16,7-5 0 15,-1 0 0-15,3-3 0 16,3 5 0-16,-2 5 0 16,-1-7 0-16,6-3 1 15,3 3-1-15,-3 2 1 16,1-2-1-16,2-1 1 16,3 1-1-16,-6 2 0 15,9 1 0-15,-6-4 1 0,6 1-1 16,-5 5 1-16,5-3-1 15,-6 0 0-15,3-2 0 16,0 2 0-16,-6 1 0 16,3-1 0-16,1-2 0 15,2-1 0-15,0 1 0 16,0-3 1-16,-6 0-1 16,3-3 1-16,-6 6 0 15,-2-1 0-15,-1-4 0 16,-3 2 0-16,6 5 0 15,-8 0 0-15,-4 1-1 16,3-6 1-16,-2 2-1 16,5-2 0-16,-3 3 0 15,-3 0 1-15,7-3-1 16,2 0 0-16,9-3 0 16,-6 6 0-16,6-9 0 15,6 1 0-15,4 2 0 16,-7 1 1-16,0-1-1 0,-9 3 1 15,-15 3-6-15,-17 2 0 16,-19 0-4 0</inkml:trace>
  <inkml:trace contextRef="#ctx0" brushRef="#br0" timeOffset="73039.38">5282 12618 9 0,'3'-8'4'0,"24"-16"-3"16,-15 22 5-16,0-6-6 15,6 5 0-15,11-2 0 16,10-3 0-16,6 2 0 16,8 6 0-16,10-5 0 15,5-5 1-15,16 4-1 16,8 4 1-16,18-9-1 16,12 0 1-16,9 4 0 15,9-4 0-15,21 3-1 16,5-3 1-16,4 1 0 15,9-3 0-15,5-1-1 16,13 4 1-16,2-3 0 16,12 2 1-16,7-2-1 0,11 2 0 15,0 1-1-15,-3-1 1 16,6 0-1-16,1 4 1 16,11-4-1-16,-3 3 0 15,6-5 1-15,-6 5 0 16,6-8 0-16,-3 8 1 15,-6 0 0-15,-3 3 0 16,-5-3 0-16,-13 5 1 16,-12-2-1-16,-8 5 0 15,-28 0-3-15,-44 0 1 0,15 10-6 16,-27 4 0-16</inkml:trace>
  <inkml:trace contextRef="#ctx0" brushRef="#br0" timeOffset="75892.1">4987 13274 2 0,'0'-8'1'0,"9"0"-1"0,-3 8 2 0,-3 0-3 15,6-2 1-15,0-1 0 16,3 0 1-16,3-2-1 15,6 2 1-15,3 1-1 16,-1-1 1-16,7 3 0 16,9 0 0-1,14-3 0 1,7 3 1-16,3 0-1 16,-4 0 1-16,10 3-1 15,8-3 0-15,-3-3 0 16,7 1 1-16,2 2-1 15,3 0 0-15,7-3-1 16,2-2 1-16,9 0-1 16,3 5 0-16,6-3 0 15,0-2 1-15,6 2-1 0,4 3 0 16,-4-3 0-16,3 1 1 16,0 4-1-16,9-2 0 15,-9 0 1-15,6 3 0 16,0 5-1-16,-6-8 1 15,6 0-1-15,0 3 0 16,3-1 0-16,-6-2 0 16,3 0 0-16,-3 0 0 15,0 3 1-15,-9-3 0 16,3 3 0-16,-3-1 0 16,3 1-1-16,-6-3 1 0,6 2-1 15,-9 4 1-15,6-1-1 16,-8-5 1-16,5 0-1 15,-6 0 0-15,-9 0 0 16,0 0 0-16,-5-5 0 16,-7-1 1-16,0 1-1 15,-5 0 1-15,-10 2-1 16,0 3 0-16,-5 3 0 16,-7-3 1-16,-8 3-1 15,-6 2 0-15,-7 0 0 16,-2 0 0-16,-6 1 0 15,-3-1 1-15,-7 0-1 16,-2-2 0-16,0 0 0 16,0-1 0-16,0 3-5 15,-3 1 1-15</inkml:trace>
  <inkml:trace contextRef="#ctx0" brushRef="#br0" timeOffset="91251.15">7693 14377 2 0,'18'8'1'0,"27"-10"0"0,-30 2 1 0,8 2-1 16,7 4 0-16,3 2 1 16,3 0 0-16,5-3-2 15,7 3 0-15,2-3 2 16,10 3 0-16,6 0 0 15,-1 3 0-15,9-1 0 16,10 1 0-16,11-1-1 16,3 4 0-16,12-4-1 15,0 1 0-15,13-1 1 16,-7 3 0-16,3-5 0 16,3 3 0-16,6-6 0 15,-3 1 1-15,3 2-1 16,9-3 1-16,-6-5-1 15,3 2 0-15,8-2-1 16,-8 0 1-16,6 0-1 16,3 0 0-16,0 3 0 15,0-3 1-15,0 0-1 0,3 0 1 16,-3 0-1-16,-1 0 0 16,1-5 0-16,-12 0 1 15,3-6-1-15,-12-2 1 16,-3-3-1-16,-9 8 1 15,-5 0-1-15,-10-3 1 16,-9 3-1-16,-5-2 1 16,-4 2-1-16,-3 0 1 0,-8 0-1 15,-10 3 0 1,-5-3 0-16,-3 0 1 0,-4 0-1 16,-5 0 1-16,0-3-1 15,-4 3 0-15,-8 1 0 16,-3-1 0-16,-6 0 0 15,0 0 1-15,-3 5-1 16,-1 0 0-16,-2 1 0 16,0 2 0-16,0 0 0 15,0-3 0-15,0 1 0 16,0-1 0-16,0-2 0 16,0 2 1-16,0-2 0 15,-1-1 0-15,4 1 0 16,0 0 0-16,3-1 0 15,0-1 0-15,0-1-1 16,0-3 1-16,0-5 0 16,-4 0 0-16,1-5 0 15,0-3 1-15,3 3-2 0,-6-5 1 16,0-6 0-16,-3-2 1 16,-3-9-2-16,-9-10 1 15,-3 3-1-15,-3-6 0 16,-9 1-1-16,-15 7 1 15,-8-2-1-15,-10 2 0 16,-17 1 0-16,-4-9 1 16,-20 1-1-16,-12-1 0 0,-9 3 0 15,-21 0 1 1,-18 8 0-16,-6 6 0 0,-18 1-1 16,-14-1 1-16,-18 4-1 15,-16 6 1-15,-17 8 0 16,-18 3 0-16,-12 2 0 15,-17 10 0-15,-10 1-1 16,-3 13 1-16,1 3 0 16,-7 5 0-16,15-1-1 15,10 15 1-15,14 4-1 16,12 11 0-16,24 16 0 16,8 2 1-16,25 6-1 15,23-11 0-15,19 6 0 16,23 2 1-16,27 5-1 15,35-2 1-15,33 0-3 16,39-11 1-16,51 0-4 16,59 8 0-16</inkml:trace>
  <inkml:trace contextRef="#ctx0" brushRef="#br0" timeOffset="93938.31">17084 14470 6 0,'36'11'3'0,"44"-17"0"0,-50 6 4 0,18-2-6 15,20-4 1-15,18 4 0 16,19-4 1-16,20-4-4 16,24 7 1-16,20-7 2 15,25 4 1-15,32 4-2 16,18-4 0-16,18 12 0 15,33-4 1-15,8 1-2 16,13 2 1-16,-4 1-1 16,4-4 1-16,-16 1-1 15,-11-6 1-15,-21-2-1 16,-21-3 1-16,-24 5-3 16,-23 3 0-16,-16 14-3 15,-44-20 1-15</inkml:trace>
  <inkml:trace contextRef="#ctx0" brushRef="#br0" timeOffset="114642.13">17287 9901 21 0,'-18'-24'10'0,"0"19"-10"0,15 2 11 0,0 0-11 16,0 3 0-16,0-8 1 15,0 0 0-15,3-7-2 16,3-9 0-16,3-11 1 15,3-15 0-15,6-5-1 16,0-9 1-16,0-10 0 16,-1-21 1-16,-2-9 1 15,0-4 0-15,3-14 1 16,-6-7 1-16,-3 10 0 16,0 0 0-16,0-3-1 15,3 8 1-15,0 11-2 16,-3 18 0-16,3 3-1 15,0 13 0-15,2 9-2 16,1 4 1-16,6 6-1 16,3 10 1-16,6 11-2 15,3 10 1-15,5 9 0 16,4 10 1-16,12 5-1 0,8 3 1 16,16 3 0-16,5 2 0 15,9 0 1-15,4-2 0 16,8-3 0-16,9 0 0 15,0-1 0-15,-6-4 1 16,-6-3-1-16,-5 0 1 16,-13 0-1-16,-11 0 0 15,-10 0 0-15,-11 0 0 16,-10 0 0-16,-5 3 0 16,-6 2-1-16,-3 3 0 0,-9-3 0 15,-3 11 1-15,-1 3-1 16,-2 7 0-16,0 11 0 15,0 13 0-15,3 6 0 16,0 5 0-16,6 10 0 16,3 17 0-16,3 12 0 15,-1 3 0-15,4 11 0 16,6 16 0-16,0-6 0 16,-4-10 1-16,-2-6-1 15,-6 3 0-15,-12-7 0 16,-18-4 1-16,-18-20-1 15,-29-6 1-15,-37-8 0 16,-35-5 0-16,-32-11-3 16,-22-10 0-16,-20-11-9 15,5-16 1-15</inkml:trace>
  <inkml:trace contextRef="#ctx0" brushRef="#br0" timeOffset="115527.56">20707 9858 20 0,'-18'-16'10'0,"-15"14"-5"15,21-6 6-15,-6-8-10 16,-5-16 0-16,2-15 0 16,-3-17 1-16,0-5-2 0,0-21 0 15,3-18 2-15,4-6 0 16,5-15-1-16,6-6 1 15,6 5 0-15,9-5 1 16,3-5 0-16,2 2 1 16,7 16 0-16,9 6 0 15,3 2 0-15,2 11 0 16,13 13-2-16,9 19 0 16,5 18-2-16,7 16 1 0,2 10-2 15,9 17 0-15,13 18-1 16,-4 18 1-16,0 3 1 15,1 0 0-15,2 0-1 16,0 1 1-16,3 1 0 16,1-7 0-16,-1-11 1 15,12 1 0-15,-6-1-1 16,0-3 0-16,-8-2 0 16,-4 0 1-16,-6-5-1 15,-8-3 1-15,-13-8-1 16,-11 8 0-16,-12 5 0 15,-7 1 0-15,-8-4 0 16,-9 9 0-16,-9 15 0 16,-9 17 0-16,-9 17 0 15,-3 9 0-15,-6 24-1 16,6 13 1-16,4 10-1 16,11-2 1-16,11 18-1 15,7 0 1-15,9-13 0 16,0-2 0-16,-6-14 0 0,-15 3 1 15,-24-19-1-15,-36-5 1 16,-56-18 0-16,-71-11 0 16,-84-8-2-16,-93-3 1 15,-85 3-11-15,-57 0 0 16</inkml:trace>
  <inkml:trace contextRef="#ctx0" brushRef="#br0" timeOffset="118276.23">18040 9864 6 0,'9'-22'3'0,"23"28"-6"0,-23-4 4 0,6 4-3 15,0 4 1-15</inkml:trace>
  <inkml:trace contextRef="#ctx0" brushRef="#br0" timeOffset="122509.61">18162 9623 19 0,'18'-103'9'0,"-12"103"-20"0,0 16 10 0,11 23-3 16,-2 6 1-1</inkml:trace>
  <inkml:trace contextRef="#ctx0" brushRef="#br0" timeOffset="124671.03">17087 10353 11 0,'-113'-26'5'0,"-9"-27"1"0,92 29 6 0,-17-13-12 16,-10-8 1-16,-5-5 1 16,-10-6 0-16,-2-10-2 15,-10-19 0-15,4-7 2 16,3-4 0-16,-7-7 0 16,10-21 0-16,-1 2 0 15,7-13 1-15,3-8-2 16,2 0 1-16,6 9-1 15,7-17 0-15,11 8 1 16,9 11 0-16,7-1-1 16,5-7 0-16,9 8-1 0,12 7 1 15,9-7-1-15,20 2 1 16,13 11-1-16,15 14 0 16,14-1-1-16,27 0 1 15,15 13-1-15,15 11 1 16,15 16-1-16,9 16 0 15,24 13 0-15,-1 18 1 16,1 14-1-16,-7 29 0 16,-8 8 0-16,-18 10 0 15,-9 0 0-15,-12 19 1 16,-18 8-1-16,-12 5 0 0,-8 3 0 16,-19-3 0-16,-14-13 0 15,-7-6 1-15,-11-2 0 16,-6-3 0-16,-6-13 0 15,-7 0 1-15,-2-7 0 16,-3-12 1-16,-3-7 0 16,0-3 0-16,0-8 0 15,3-8 1-15,0-6-1 16,3-1 0-16,0-4-1 16,-1 8 1-16,-2-2-2 15,0 0 1-15,0-3-1 16,-3 6 0-16,0-1-1 15,-3 6 1-15,0-1-1 16,-3 4 1-16,0 4-2 16,0 4 1-16,0 2 1 0,-3 10 0 15,0 11-6 1,-3 35 1-16,-6 10-3 0,0-27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09:48.80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5142 4900 9 0,'0'0'4'0,"-15"-29"-4"0,3 21 5 16,-5-5-5-16,-13 0 0 15,0-3 0-15,-9 2 0 16,-8 1 0-16,-4 3 0 16,-8-6 0-16,-7-3 0 15,-2-2 0-15,-13 13 1 16,-5-10 1-16,-6 4 0 15,-9 4 0-15,-10 7 1 16,-5 3-1-16,-3 3 1 0,-15 10-2 16,0 0 1-16,-6 6-1 15,1 15 0-15,-1 1-2 16,6 12 1-16,0 9 0 16,9 2 0-16,6 5 0 15,17-12 0-15,10 2 0 16,6 0 0-16,6 7 0 15,17 9 1-15,12 0-1 16,10-3 1-16,14-10-1 16,12 7 1-16,15-7 0 15,9 13 0-15,18 2 0 16,11-2 0-16,22-6 0 16,8-4 1-16,16-14-2 15,11 2 1-15,12-10 0 16,21 0 1-16,15-5-1 15,6-8 0-15,3-3 0 16,14-8 0-16,7-8 0 16,6-2 1-16,-1-11-2 0,-2-5 1 15,2 0 1-15,-5-8 0 16,-3-9-1-16,-10-12 1 16,-8-19-1-16,-3-2 0 15,-18 2 0-15,-9-5 1 16,-18-8-1-16,-14-19 0 15,-19 3-1-15,-17 11 1 16,-22-1-1-16,-23-10 1 0,-33-7-2 16,-32 4 1-16,-30 8-1 15,-36 14 0-15,-33 10-3 16,-24 11 1-16,-14 18-5 16,-7 11 0-16,7 15-1 15,11 9 1-15</inkml:trace>
  <inkml:trace contextRef="#ctx0" brushRef="#br0" timeOffset="2342.14">14932 4654 4 0,'-24'-50'2'0,"-47"-19"-1"0,38 50 3 0,-11-4-4 16,-19-4 0-16,-20 3 0 16,-16 3 1-16,-14 3-1 15,-12-1 1-15,-3 11 0 16,-6 8 1-16,0 5-1 16,-5 9 0-16,-1 20 0 15,3 8 0-15,3 11 0 16,6-5 0-16,0 18-1 15,21 16 0-15,11 11 0 16,16-3 0-16,15 5 0 16,17 6 1-16,21 4-1 15,21 6 1-15,21-13 0 16,24 0 1-16,26 0-1 16,28 0 1-16,26-13 0 0,32-3 0 15,22-13 0-15,26-22 0 16,28-10 0-16,5-2 0 15,15-12-1-15,-3-15 1 16,-3-13-1-16,-12-11 1 16,-5-16-1-16,-22-20 1 15,-23-9 0-15,-16 0 0 16,-26-5 0-16,-30-14 0 16,-29-10-1-16,-46-5 1 0,-38 8-2 15,-44-8 1-15,-48-19-2 16,-57 8 1-16,-48 11-1 15,-20 18 1-15,-18 21-6 16,-27 22 1-16,-9 29-3 16,-17 13 1-16</inkml:trace>
  <inkml:trace contextRef="#ctx0" brushRef="#br0" timeOffset="6650.89">6830 8247 17 0,'3'-3'8'0,"-6"14"-13"0,3 0 9 0,-3-1-4 16,0 6 0-16,-3 8 2 15,-3 5 1-15,-6 5-3 16,-12 9 1-16,1 7 1 15,-10 16 1-15,6 0 0 16,6-15 0-16,4 15-1 16,8-11 0-16,6-10 0 15,12-5 0-15,14-8 1 16,7-14 1-16,21-7-1 16,26 2 1-16,25-13-1 15,20-8 0-15,18-3-4 16,11-7 1-16,4-3-8 15,-6-6 0-15</inkml:trace>
  <inkml:trace contextRef="#ctx0" brushRef="#br0" timeOffset="7265.63">8631 8178 11 0,'0'-8'5'0,"0"3"-1"15,0 2-2-15,-3 1-3 16,0 2 1-16,0 0 1 16,-3 0 0-16,-3 2 0 15,-6 1 0-15,-6 2 1 16,-6 9 1-16,4 1-1 16,-4 4 1-16,-9 5-1 15,0 8 0-15,-2 2-1 16,-4 6 1-16,3-3-2 15,7 8 1-15,2 0-1 16,0 10 1-16,9 3-1 0,3-13 1 16,9 6 0-1,9-4 0-15,12-2 0 0,15-8 0 16,18-2 1-16,11-9 0 16,19-5 1-16,20-13 1 15,6-10-1-15,12-14 1 16,0-19-1-16,4-12 0 15,-16-14 0-15,-15 5 0 16,-17-2-2-16,-25 2 0 16,-17-4-1-16,-27 4 0 15,-33 6-1-15,-23 7 1 16,-28 9-1-16,-20 10 0 0,-9 14-1 16,9 2 1-16,9 0-4 15,11 10 0-15,19 4-4 16,20 4 0-16</inkml:trace>
  <inkml:trace contextRef="#ctx0" brushRef="#br0" timeOffset="7777.37">10021 8424 19 0,'-12'32'9'0,"-30"58"-8"16,27-53 10-16,-8 11-10 0,-1 7 1 16,0 1-1-16,3-6 0 15,3-13-2-15,3-10 1 16,3-6 1-16,7-19 0 15,5-15 0-15,2-13 1 16,10-17 0-16,12-10 0 16,9 1 0-16,9-7 1 15,11-4-2-15,10-3 1 16,-4 5-2-16,10 0 1 16,-1 3-2-16,1 2 1 0,-1 3-1 15,1 11 0-15,-7 10 0 16,-8 3 1-16,-10 11-1 15,-8 10 0-15,-9 16-1 16,-6 10 1-16,-6 24 0 16,-10 17 0-16,-2 4 1 15,-3 9 0-15,-3 12 0 16,-2 6 0-16,-1-5 1 16,3-8 1-16,3-14-1 15,0-5 1-15,3-10-5 16,0-11 1-16,-6-11-5 15,-6-18 1-15</inkml:trace>
  <inkml:trace contextRef="#ctx0" brushRef="#br0" timeOffset="7926.51">9979 8477 22 0,'6'-8'11'0,"39"3"-13"0,-21 5 15 15,17 3-16-15,16 2 1 16,26-2-8-16,18 2 0 16</inkml:trace>
  <inkml:trace contextRef="#ctx0" brushRef="#br0" timeOffset="8090.54">11822 8255 19 0,'6'32'9'0,"-6"55"-9"16,-6-60 13-16,-6 23-12 16,3-11 1-16,-15 65-3 15,3-9 0-15,0 0-4 16,-2-5 0-16</inkml:trace>
  <inkml:trace contextRef="#ctx0" brushRef="#br0" timeOffset="8377.04">11479 8162 25 0,'15'-68'12'0,"75"33"-17"15,-61 33 21-15,25 2-17 0,26 10 1 16,27 11-1-16,24 11 1 15,18 24 0 1,15 2 0-16,-12 5-1 0,-18-12 1 16,-27-4 0-16,-21-2 0 15,-35-2 1-15,-39-1 1 16,-39 11-1-16,-45-3 0 16,-59 6 2-16,-38-1 1 15,-40 6-10-15,-38 3 1 0</inkml:trace>
  <inkml:trace contextRef="#ctx0" brushRef="#br0" timeOffset="9277.48">7184 10120 25 0,'-12'-24'12'0,"18"27"-16"0,0 2 15 0,0 11-11 16,6 13 0-16,-6 11 0 15,-3 5 0-15,0 19 0 16,-3 18 0-16,0 2 1 16,3 4 0-16,-3-14 0 15,3-3 0-15,-3-10-1 16,0-8 1-16,0-11-7 15,0-13 1-15</inkml:trace>
  <inkml:trace contextRef="#ctx0" brushRef="#br0" timeOffset="10420.21">7925 10139 20 0,'9'-5'10'0,"3"60"-13"0,-9-31 14 0,3 10-11 16,0 25 1-16,-3 15 1 16,-3 2 0-16,0 4-3 15,0-14 1-15,0-11 0 16,0-7 0-16,0-11-4 15,0-13 1-15,-3-6-3 16,-6-18 1-16</inkml:trace>
  <inkml:trace contextRef="#ctx0" brushRef="#br0" timeOffset="10628.31">7884 10179 12 0,'23'-24'6'0,"7"24"-8"16,-18 5 9-16,9 11-8 15,9 8 1-15,2 5 2 0,7 3 0 16,9 13-1-16,8 10 0 16,1 11 1-16,2 0 1 15,-2-7 0-15,0-7 1 16,-10-9-2-16,-5-11 0 16,-9-11-5-16,-10-13 1 15,-5-11-3-15,-6-21 0 16</inkml:trace>
  <inkml:trace contextRef="#ctx0" brushRef="#br0" timeOffset="10809.84">8762 9946 15 0,'9'26'7'0,"-21"67"-5"0,6-59 11 0,-3 16-12 15,-6 6 0-15,-3 13 1 16,-3 13 0-16,6-5-2 15,4-3 1-15,2-6-1 16,3-9 1-16,6-14-6 16,9-22 0-16</inkml:trace>
  <inkml:trace contextRef="#ctx0" brushRef="#br0" timeOffset="11154.1">9949 10028 16 0,'-44'-8'8'0,"-34"29"-11"0,49-13 9 15,-19 16-5-15,-15 10 1 0,-5 3 2 16,0 5 0-16,-1-5-4 16,1 6 0-16,8 7 3 15,7-2 1-15,20-3-1 16,18-3 0-16,18-2 0 16,21-6 1-16,23-2-1 15,22-19 0-15,26-10-5 16,18-6 0-16,6-10-6 15,-6-11 1-15</inkml:trace>
  <inkml:trace contextRef="#ctx0" brushRef="#br0" timeOffset="12024.9599">8116 12001 30 0,'-6'-74'15'0,"-36"45"-23"0,21 27 25 15,-11 4-18-15,-16 6 0 16,-14 16 0-16,-13 8 1 16,-5 5 0-16,-4 3 1 0,1-3-2 15,15-6 1-15,11-2-1 16,12-2 1-16,16-6-1 16,8-8 1-16,15 1 0 15,18 1 0-15,15 7 0 16,14 4 1-16,16 3-1 15,2 0 1-15,10 3-1 16,-7 5 1-16,-11 0-1 16,-12 3 1-16,-13-3-1 15,-17 0 0-15,-18-3 0 16,-14-7 0-16,-16 4 1 16,-15-4 0-16,-23-1-2 15,-6 1 0-15,-4-1-4 16,1-5 1-16,8-10-3 15,19-8 1-15</inkml:trace>
  <inkml:trace contextRef="#ctx0" brushRef="#br0" timeOffset="12341.07">8917 12015 24 0,'11'0'12'0,"1"50"-17"0,-6-31 22 0,0 12-18 16,0 4 1-16,0 15-1 15,-3 24 0-15,-3 19 2 16,-6 2 0-16,0 13-1 16,3 1 1-16,3-17-2 15,3-15 1-15,3-13-6 16,0-27 1-16</inkml:trace>
  <inkml:trace contextRef="#ctx0" brushRef="#br0" timeOffset="12865.63">8482 12081 26 0,'15'-48'13'0,"41"38"-19"0,-38 7 22 16,24 3-16-16,20 3 1 15,28-1-3-15,20-2 1 16,15 8-2-16,3-2 0 15,3-4-3-15,-3 1 1 16,-15-3 0-16,-9-3 1 16,-12-7 3-16,-14 2 1 0,-13-3 3 15,-11 6 1 1,-9-1 1-16,-13 6 1 0,-8 3-2 16,-12 8 0-16,-9 5-3 15,-12 10 0-15,-12 1-1 16,-12 7 0-16,1-5 0 15,-7 13 0-15,-9 9 1 16,4 17 0-16,2-1 0 16,6 1 0-16,15-9 0 15,19-9 1-15,16-5 0 16,16-8 1-16,30-11 0 16,11-12 1-16,21-17-2 15,16-18 1-15,2-27-2 16,0-23 1-16,-12-1-1 15,-18-10 0-15,-20-2-1 16,-24 2 1-16,-24 7-1 16,-24 12 1-16,-18 10-1 15,-18 16 1-15,-14 13-4 0,-22 16 1 16,-5 8-6-16,-9 16 1 16,3 8-3-1,14-8 1-15</inkml:trace>
  <inkml:trace contextRef="#ctx0" brushRef="#br0" timeOffset="13421.13">11078 12007 18 0,'80'58'9'0,"-6"37"-11"0,-50-60 13 0,6 25-11 16,-3 25 1-16,-4 0-1 15,-5-8 1-15,-6-1-1 16,-3-12 1-16,-3-14 1 16,0-13 1-16,-6-16 1 15,-6-18 0-15,-6-11 0 16,-6-18 0-16,-8-19-1 16,2-19 0-16,0-15-1 15,3 2 0-15,6-2-2 16,9-14 1-16,3 6-1 15,9 5 0-15,12 10-1 16,15 3 1-16,9 9-1 16,14 1 0-16,13 14-1 15,5 6 0-15,0 12 0 16,-8 14 0-16,-10 10 0 16,-11 14 0-16,-12 2 1 0,-12 14 1 15,-12 10 0-15,-21 16 0 16,-18 5 1-16,-15 3 1 15,-17-3 0-15,-4 3 0 16,-5 0 0-16,5-9 0 16,13-4-1-16,11 2 1 15,21-7-1-15,18-4 1 0,18-2-1 16,24-2 1-16,20-1-1 16,22-5 1-1,14 3-1-15,18-3 1 0,0-5-3 16,0-6 1-16,-3-7-7 15,-8-6 0-15,-16-5-3 16,-12-13 0-16</inkml:trace>
  <inkml:trace contextRef="#ctx0" brushRef="#br0" timeOffset="13601.03">12837 12160 24 0,'21'-21'12'0,"-10"42"-16"15,-8-10 19-15,-3 2-15 16,0 14 0-16,-3 17 1 16,-6 23 0-16,-5 9-1 15,-1 6 0-15,-6 6-5 0,-3-9 1 16,-3-10-2 0,6-27 1-16</inkml:trace>
  <inkml:trace contextRef="#ctx0" brushRef="#br0" timeOffset="13769.21">13259 11692 30 0,'107'-42'15'0,"45"44"-22"0,-104 1 30 0,0 5-29 15,-4 13 0-15,-11 3-9 16,-12 8 0-16</inkml:trace>
  <inkml:trace contextRef="#ctx0" brushRef="#br0" timeOffset="13918.02">13262 12102 28 0,'99'-21'14'0,"91"26"-17"15,-133-5 23-15,14 5-35 16,-5 9 1-16</inkml:trace>
  <inkml:trace contextRef="#ctx0" brushRef="#br0" timeOffset="14097.84">12801 12629 39 0,'92'-40'19'0,"117"40"-26"0,-138 0 38 15,24 5-37-15,12 6 1 16,-2 2-15-16,-13-10 0 16</inkml:trace>
  <inkml:trace contextRef="#ctx0" brushRef="#br0" timeOffset="16951.02">11060 9477 19 0,'12'-37'9'0,"5"35"-9"0,-14-1 10 0,0 11-11 16,-6 16 1-16,-6 21 0 16,-5 29 0-16,-13 16 0 15,-15 39 0-15,-14 9 0 16,-22 21 1-16,-14 5 0 15,-9-8 1-15,5-18-1 16,19-19 1-16,18-16-4 16,17-29 0-16,15-27-3 15,21-36 0-15</inkml:trace>
  <inkml:trace contextRef="#ctx0" brushRef="#br0" timeOffset="17565.26">11780 9969 9 0,'0'6'4'16,"-6"23"1"-16,3-13 3 0,-6 16-5 15,-9 7 0-15,-3 9 1 16,-8 2 1-16,-7 8-6 15,-3 6 0-15,4-6 4 16,2 0 1-16,6-8-2 16,6-10 1-16,6-8 0 15,3-19 0-15,6-21-1 16,9-13 1-16,9-13-1 16,12-14 1-16,12-15-1 15,6-12 0-15,14-4-2 16,-2 2 0-16,5 11-1 15,4 5 0-15,5 3 0 16,-8 13 1-16,-1 8-1 16,-2 8 0-16,-7 8-1 0,-8 10 0 15,-6 14 1-15,-9 13 0 16,-10 5 0-16,-5 24 0 16,-12 24 2-16,0 7 0 15,-3-4 1-15,3 2 0 16,0 3 0-16,9-3 0 15,0-3-1-15,3-13 1 16,-3-7-6-16,0-17 1 0,-9-13-6 16,-6-23 1-16</inkml:trace>
  <inkml:trace contextRef="#ctx0" brushRef="#br0" timeOffset="17701.41">11911 10197 21 0,'-6'-13'10'0,"39"13"-11"15,-15 2 11-15,8 6-10 16,10-2 1-16,15-1-3 16,11-5 1-16,13-3-4 15,11 6 1-15</inkml:trace>
  <inkml:trace contextRef="#ctx0" brushRef="#br0" timeOffset="17882.25">13230 10059 25 0,'6'3'12'0,"-9"84"-13"15,3-63 21-15,-3 11-20 0,0 4 0 16,0 14 2-16,0 5 0 16,-3 3-7-16,0-8 0 15,0-5-2-15,-3-11 0 16</inkml:trace>
  <inkml:trace contextRef="#ctx0" brushRef="#br0" timeOffset="18150.16">13239 9946 25 0,'14'-37'12'0,"19"31"-16"15,-18 1 20-15,12 2-17 16,11 9 1-16,10 4 0 15,15 6 0-15,5 8 0 16,12 8 0-16,1 13-1 16,-7 5 1-16,-5-2 0 15,-7 2 0-15,-17-8 0 16,-15-2 1-16,-21 2 0 16,-15-5 0-16,-30-2 0 15,-18-4 1-15,-23-1-4 16,-15-7 1-16,-16-2-5 15,-8-7 0-15</inkml:trace>
  <inkml:trace contextRef="#ctx0" brushRef="#br0" timeOffset="18360">14685 9993 21 0,'39'35'10'0,"-27"97"-9"0,-15-87 14 15,-12 11-14-15,-3 20 1 16,-9 1-6-16,-6-3 0 0,-2 0-1 16,-4-18 1-16</inkml:trace>
  <inkml:trace contextRef="#ctx0" brushRef="#br0" timeOffset="18630.66">14748 9864 20 0,'83'-14'10'0,"57"28"-11"16,-98-6 15-16,29 5-15 15,3 19 1-15,13 10-1 16,-10 16 1-16,-11 3 1 16,-16-5 0-16,-14-6 1 15,-15 3 0-15,-21 2 1 16,-18-4 0-16,-27-9 1 0,-29 8 0 16,-33-2-5-16,-42 2 1 15,-39-5-8-15,-29-13 1 16</inkml:trace>
  <inkml:trace contextRef="#ctx0" brushRef="#br1" timeOffset="30476.38">4380 9443 5 0,'-21'-3'2'0,"12"9"0"0,7-12 3 0,-1 4-4 15,3-1 0-15,0-2 1 16,-3 2 1-16,3 0-3 15,-3 1 0-15,3 2 2 16,0 0 1-16,0 0-1 16,6 0 0-16,5-3 0 15,7 1 0-15,9-4 0 16,15 1 0-16,11-3 0 16,16 3 1-16,14-6-1 15,21 1 0-15,15-1-1 16,6 0 1-16,21 1-1 15,3-3 0-15,0-3 0 16,9 0 0-16,-7 8 0 16,-8-5 0-16,12-1-1 15,-6 9 1-15,-6 0 0 16,3 0 0-16,-15 5 0 0,-9 2 0 16,-9-2 0-16,-24-2 0 15,-14 2-1-15,-13-6 1 16,-14 4 0-16,-10-4 1 15,-8 4-1-15,-6-4 1 16,-12 4-1-16,-12 2 1 16,-3 0-1-16,-6-3 0 15,-18 0-1-15,-3-2 1 0,-11-5-1 16,-19-4 1-16,-5 1-1 16,-16 0 1-16,1 0-1 15,-9-3 1-15,-4 3-1 16,13-1 0-16,-3 4-1 15,8-1 1-15,7 1 0 16,14-1 0-16,10 3 0 16,8 0 0-16,9 0-1 15,12 0 1-15,24 3-1 16,15-6 1-16,29 6-2 16,19 2 1-16,26 3-1 15,15 3 1-15,3 10 0 16,9 3 1-16,-17 0-1 15,-7 5 0-15,-12 8 1 16,-15 6 1-16,-17 4 0 16,-24 4 0-16,-27 2 1 15,-27 5 0-15,-42 3-6 16,-38 13 1-16,-51 19-6 16,-26-6 0-16</inkml:trace>
  <inkml:trace contextRef="#ctx0" brushRef="#br1" timeOffset="31377.03">3404 11726 19 0,'-6'-26'9'0,"24"5"-7"0,-3 15 8 15,0-2-11-15,11-2 1 16,19-3-1-16,15-1 1 15,20-1 0-15,12-7 1 16,24-1-1-16,21-1 1 16,9-5 0-16,27 5 1 15,-1 0-1-15,19 3 1 16,-1 0 0-16,4 5 0 16,2 3 0-16,7 2 0 0,-4 8-1 15,-8-2 0-15,-1 5 0 16,-8 3 0-16,5 2 0 15,-14 6 0-15,-18-3 0 16,-7-1 0-16,-14 4 0 16,-26-3 1-16,-13 0-1 15,-18-3 1-15,-14-2 0 16,-13 0 0-16,-14-3 0 16,-15-6 0-16,-15-2 0 15,-12-5 0-15,-18-3 0 16,-21-2 0-16,-11 4-1 15,-13-1 0-15,-8-4-1 16,-9-5 1-16,5 3-1 16,-2 0 0-16,3 2 0 15,11-2 0-15,7 3 0 16,11 2 0-16,9 3 0 16,13-1 0-16,8 4-1 0,12-1 1 15,12 3-1-15,21 0 0 16,14 0-1-16,25 3 1 15,11 5-1-15,19 5 1 16,-1 1 0-16,3 10 0 16,-12 2 1-16,-11 6 0 15,-19 0 0-15,-23-1 0 16,-33 9 1-16,-30 19 0 16,-38 4 0-16,-57 17 1 0,-42 2-12 15,-29 8 1-15</inkml:trace>
  <inkml:trace contextRef="#ctx0" brushRef="#br1" timeOffset="32247.81">3338 13917 23 0,'-17'-21'11'0,"29"16"-9"0,-4 2 7 0,10 0-10 16,18-2 1-16,0-3-1 16,14-2 0-16,16-1 1 15,23-2 0-15,12-8 0 16,24-6 0-16,18 1 0 16,-39 4 0-16,102 1 1 15,11-3 1-15,12-2 0 16,6 5 0-16,7-3 0 15,2 0 0-15,0-2-1 16,-9-1 0-16,-15-4 0 16,-3 9 0-16,-14 4 0 15,-16-3 0-15,-17 5 0 16,-15 8 1-16,-18 0-1 16,-21-5 1-16,-21 2 0 15,-15 1 0-15,-20 4 0 0,-9-2 0 16,-25 0-2-16,-20-2 1 15,-21-1 0-15,-20-5 1 16,-31-2-2-16,-11-3 1 16,-13 2-1-16,4 1 1 15,3-1 0-15,2 6 0 16,10 2-1-16,11 3 0 16,16 6-1-16,11-4 1 15,18 6-2-15,21-5 1 0,18 5 0 16,30 0 0-16,14-3-1 15,27 6 1-15,18 8-1 16,3 2 1-16,1 8 0 16,-16 6 1-16,-27 15 1 15,-29 3 0-15,-39 5 1 16,-33 6 0-16,-44 5-5 16,-52 21 1-16,-43 10-6 15,-22-23 0-15</inkml:trace>
  <inkml:trace contextRef="#ctx0" brushRef="#br1" timeOffset="53581.35">12682 6424 22 0,'-45'-8'11'0,"21"3"-11"0,24 5 11 16,6-5-13-16,3-1 0 16,9 4-1-16,3-1 0 15,3 0 4-15,6-2 1 16,2 0-3-16,10 7 1 16,9 1 1-16,8 5 0 0,13-3 0 15,11 1 1-15,21 1-1 16,12 7 0-16,9-6-1 15,21-3 1-15,6 6 0 16,9-1 0-16,11-2 0 16,-5 0 0-16,0-3 0 15,2-2 1-15,-17 2 1 16,-3-5 0-16,-15 0 0 16,-9 0 0-16,-15-2 0 15,-12 2 0-15,-14 0-1 16,-13-3 1-16,-14 0-2 15,-13-2 1-15,-14 0 0 16,-21-3 0-16,-24 2-1 16,-36-4 1-16,-47 7-1 15,-57-5 1-15,-56 11 1 16,-57 8 0-16,-35 10-1 16,-22 3 1-16,30 7 1 0,48-4 1 15,51-9-1-15,59-7 0 16,57-3-3-16,59 0 1 15,57-11-5-15,71-5 1 16,77-8-8-16,72-2 1 16,48-3-6-16,29-1 1 15,-2 4-1-15,-31 2 1 16</inkml:trace>
  <inkml:trace contextRef="#ctx0" brushRef="#br1" timeOffset="54347.02">2535 6480 29 0,'-12'-11'14'0,"30"14"-14"15,0-6 14-15,14 0-15 16,16-2 0-16,29-3-1 15,28-5 1-15,28-6 1 16,25-4 1-16,27-1-1 16,8 3 1-16,19-6 1 15,-1 3 0-15,3-2 2 16,-8-1 0-16,-4 6-1 16,-11 5 1-16,-40 6-1 0,-29 5 1 15,-23-1-2-15,-31 12 1 16,-26-1-2-16,-45 8 1 15,-45 6 0-15,-53 2 0 16,-45 8-1-16,-62 8 0 16,-30 3-2-16,-30-3 0 15,6 0-5-15,9 0 1 16,35-3-7-16,37-18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11:22.2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7532 3029 7 0,'3'-31'3'0,"24"23"-2"16,-9 5 4-16,6-7-5 16,15 7 0-16,14 3 1 0,7 0 0 15,20 0-2-15,9 0 1 16,21 0 0-16,15 3 0 15,9-3 0-15,18 2 1 16,18 6-1-16,11-8 0 16,22 3 0-16,17 2 1 15,21-5 0-15,12 0 1 16,12 0-1-16,3 0 1 16,9 0 0-16,15-8 0 0,-10 8-1 15,1-8 1-15,3 3-1 16,3 0 1-16,-10-3-1 15,-14 0 0-15,-3 0-1 16,-21 0 1-16,-8 0-1 16,-28 8 1-16,-15-8-1 15,-14 3 1-15,-15 5 0 16,-21 5 0-16,-18-5-1 16,-27 0 1-16,-18 0 0 15,-20 0 0-15,-15 0-1 16,-13 3 1-16,-23 2-1 15,-21-2 1-15,-26-3-1 16,-28 2 1-16,-29-2-1 16,-33 0 1-16,-21 0-1 15,-38 0 0-15,-19 0 0 16,-44 8 1-16,-26-5-1 0,-34 5 1 16,-26 5-1-16,-27-5 1 15,-12 13-1-15,-21 3 0 16,15 5 0-16,3-5 0 15,35-3 0-15,22 5 1 16,29-7-1-16,39 5 0 16,27-6-6-16,33 9 0 15</inkml:trace>
  <inkml:trace contextRef="#ctx0" brushRef="#br0" timeOffset="10991.5">3773 6935 5 0,'-3'-3'2'0,"6"3"-1"0,-3 0 3 0,3 3-4 16,0-1 0-16,0 1 0 15,3 2 1-15,0 3-1 16,3-2 1-16,6 1 0 16,-9-1 0-16,6-1 1 15,2 0 1-15,7-2-1 16,3 0 1-16,0-3 0 16,0 2 0-16,5 1-1 15,4 0 0-15,6-3-1 16,-3 2 1-16,5 1-1 15,4 7 0-15,6-4 0 16,2-4 0-16,-2 1 0 16,8 0 0-16,-2-1 0 15,-1 1 0-15,7 0 0 0,-4-1 0 16,7 4 0-16,-7-6 0 16,4-3 0-16,5 0 1 15,-2 1-1-15,5-1 0 16,7-2 0-16,-7 2 1 15,1-5 0-15,2 3 0 16,-3 0-1-16,1-1 1 16,2 4-1-16,-2-4 0 15,-1 1 0-15,4 0 1 16,-1-3-2-16,-3 5 1 0,7 3-1 16,-4-3 1-16,-5 1-1 15,5-1 0-15,-5-2 0 16,-1 2 0-16,3 1 0 15,-2 2 0-15,-1 0 0 16,-2-6 0-16,2 4 0 16,1-1 1-16,-1 3-1 15,-2 0 0-15,5 0 0 16,-2 0 1-16,-1-3-1 16,4 1 1-16,5 2-1 15,-3 0 0-15,1 2 0 16,-4-2 1-16,1-2-1 15,2 2 1-15,6 0-1 16,-8 0 1-16,5 2-1 16,1-2 1-16,-7 0-1 15,6 0 0-15,7-2 0 16,-10 2 0-16,4 0 0 0,-1 0 0 16,-6 0 0-16,4 0 0 15,-4 2 0-15,-2 4 0 16,-7-1 0-16,1 0 0 15,-1-2 0-15,-5 0 1 16,-1-3-1-16,-2 0 1 16,0 2-1-16,2 1 0 15,-2-3 0-15,-4 0 1 16,4 0-1-16,5 0 0 16,-8-3 0-16,3 6 1 0,-1-1-1 15,1 1 1-15,-4 0-1 16,-5-1 1-16,-6 4-1 15,-7-4 1-15,-8 1-1 16,3 0 1-16,-12-3-1 16,0 2 1-16,-6 1-1 15,0 0 1-15,0-3 0 16,-3 2 0-16,-4-2-1 16,-2 0 1-16,0 0 0 15,0 3 0-15,-2-6-8 16,-1 3 1-16,-9 6-6 15,-3-20 1-15</inkml:trace>
  <inkml:trace contextRef="#ctx0" brushRef="#br0" timeOffset="13829">19397 5339 17 0,'-6'-16'8'0,"12"-15"-8"15,0 23 9-15,0 0-9 16,3 2 1-16,0-1-1 16,0 7 1-16,-3 0-1 15,-3 13 1-15,-3 11 1 16,-3 18 0-16,-9 16 0 15,-6 22 1-15,-3 20 1 16,-3 16 1-16,6 11 0 0,1 6 0 16,-1 2 0-16,0-3 0 15,-3 3-1-15,0 0 1 16,-6 2-2-16,1-4 1 16,-1-14-4-16,0-8 1 15,0-16-7-15,3-18 0 16,7-19-6-16,2-13 1 15</inkml:trace>
  <inkml:trace contextRef="#ctx0" brushRef="#br0" timeOffset="14983.94">19513 5294 22 0,'-15'-13'11'0,"24"5"-10"0,3 5 12 0,3-4-14 15,15 7 0-15,11-8 0 16,16 5 1-16,17 0 1 16,13 1 0-16,11-4-1 15,21 4 1-15,9 2 1 16,6-6 0-16,21 1 1 15,2 5 0-15,4-2 0 16,-3 2 0-16,3-8 1 16,5 0 0-16,-2-6 0 15,-6 1 1-15,-6-3-2 16,-4 0 1-16,1 1 0 16,-18-1 0-16,0-3-1 15,-12 3 0-15,-6 0 0 16,-17 3 0-16,-13 3-1 15,-12-1 1-15,-8 6-1 16,-7-3 0-16,-11 10 0 16,-6 6 1-16,-6 8-1 0,-7 19 1 15,-5 4-1-15,-6 14 1 16,0 21-1-16,-3 16 1 16,0 6-2-16,0 17 1 15,0 4-2-15,2 12 1 16,4 4 0-16,0 10 0 15,6-9-1-15,-3-1 1 16,9 7-1-16,5-5 1 16,1-16 0-16,0 0 1 15,2-10 0-15,7-9 0 0,0-10 0 16,5-3 1-16,-2-13-2 16,-6-7 1-16,-1-7-1 15,1-7 0-15,-9-5-1 16,-6-11 1-16,-10-8-2 15,-5-2 1-15,-12-6-2 16,-9-8 1-16,-11-5-1 16,-19 0 0-16,-21-8 0 15,-11-3 0-15,-12-5 0 16,-25-5 1-16,-11 0 1 16,-18-6 0-16,-11 6 0 15,-13 0 0-15,-24-6 0 16,7 6 1-16,-7-3-1 15,4 0 0-15,-4-2 0 16,-3-1 0-16,1 6 0 16,-1 0 0-16,1 0 0 15,-10 2 1-15,1 3 0 16,-12-3 0-16,-1 6 1 0,-5-3 0 16,3 6 0-16,11-1 0 15,22-2 0-15,11-1 0 16,33 1-5-16,30 0 1 15,32-3-14-15,40-19 0 16,26-12-5-16,27-17 1 16</inkml:trace>
  <inkml:trace contextRef="#ctx0" brushRef="#br0" timeOffset="16725.82">21022 5360 4 0,'-18'3'2'0,"-23"24"-1"0,26-12 3 0,-9 12-4 16,-9 7 1-16,-8 11 2 16,2-5 0-16,-6 2-2 15,-2 1 0-15,2-1 2 16,6 0 0-16,7 3 0 16,11-2 0-16,15-1-1 15,12-10 0-15,12-9-1 16,8-1 0-16,19-12-3 15,15-4 0-15,26-9-3 16,3-13 1-16</inkml:trace>
  <inkml:trace contextRef="#ctx0" brushRef="#br0" timeOffset="17311.06">21844 5405 7 0,'-30'-26'3'15,"-56"52"1"-15,62-15 2 0,-6 5-5 16,-6 2 1-16,-2 1 1 16,-4 2 0-16,12 0-5 15,9 0 1-15,18 3 2 16,12-3 0-16,9-2-1 16,3-3 1-16,12 0-1 15,8-6 0-15,7 1 0 0,9-3 1 16,2 0-1-16,-2-3 1 15,-13 0-1-15,-8 1 0 16,-9 2 0-16,-18 5 1 16,-24 5 0-16,-18 6 0 15,-17 0-1-15,-7 8 1 16,6-1-1-16,1-1 1 16,5-4-1-16,9-5 1 15,10-2-6-15,8-6 1 16</inkml:trace>
  <inkml:trace contextRef="#ctx0" brushRef="#br1" timeOffset="28015.76">20094 6641 1 0,'8'-8'0'0,"19"8"1"16,-15-5 0-16,3 2 2 15,-3-2 1-15,0 2 5 16,-3 3 1-16,0 3-10 16,0 0 0-16,-3 10 8 0,-3 8 1 15,-3 8-2-15,-3 3 0 16,0 2-3-16,0 6 1 15,3-8-4-15,-3-1 1 16,0-2-5-16,-3-2 0 16,6-6-6-16,-3-2 1 15,-3-4-2-15,0-4 1 16</inkml:trace>
  <inkml:trace contextRef="#ctx0" brushRef="#br1" timeOffset="28391.04">19861 6623 23 0,'-6'2'11'0,"33"-4"-15"0,-6-4 22 16,6-2-18-16,17 3 0 15,16-8 1-15,20-6 0 16,19-5-1-16,14-2 0 16,3 2-1-1,-6 3 1-15,-15 10-6 0,-14 6 0 16</inkml:trace>
  <inkml:trace contextRef="#ctx0" brushRef="#br1" timeOffset="40130.65">17891 5612 24 0,'-66'5'12'0,"-23"11"-9"0,65-13 12 16,-5 5-16-16,-7 2 1 0,3-2-1 15,3 0 0-15,6 5 0 16,7 3 1-16,8 0-2 15,12 3 1-15,12-1 0 16,8 1 0-16,10-4 0 16,9-1 1-16,8 2 0 15,1 2 0-15,6-2 0 16,-4 5 1-16,-2-2 0 16,-10 4 0-16,-8-1-1 15,-9 1 1-15,-12 4 0 16,-12 7 1-16,-12-5 1 15,-9 3 1-15,-12 5-2 16,-14 0 1-16,-19-5-4 16,-14 2 0-16,5-5-6 15,7-7 1-15</inkml:trace>
  <inkml:trace contextRef="#ctx0" brushRef="#br0" timeOffset="58342.71">4270 8795 8 0,'-6'-13'4'0,"-6"-6"-4"0,12 19 5 16,0-3-5-16,0-2 1 0,0 5 0 15,0-3 1-15,0 1-2 16,0-4 0 0,6 1 1-16,6 5 1 0,-3 0-1 15,6 3 1-15,3-1 0 16,3-2 0-16,2 3-1 16,4 0 0-16,6 2 1 15,9 0 0-15,5 3-2 16,4-5 1-16,8 2-1 15,7-2 0-15,5-3 0 16,19 0 0-16,-1 0 0 16,9-3 0-16,9-2 1 15,6 2 0-15,1 6 0 16,2 0 0-16,12 2-1 16,-15-2 1-16,9 4 0 15,-3-1 0-15,0-4-1 16,-6 4 1-16,3-4-1 0,-3-2 1 15,-3-5 0-15,-3 0 1 16,-14-3-1-16,-4-5 0 16,-15-3 0-16,-11 0 1 15,-12 0 0-15,-13 3 0 16,-17 5-9-16,-15 5 1 16,-27-2-1-16,-6 0 1 31</inkml:trace>
  <inkml:trace contextRef="#ctx0" brushRef="#br0" timeOffset="61689.74">22353 10216 4 0,'0'0'2'0,"0"2"0"16,0-2 3-16,0 3-5 15,0 7 1-15,-3 12 1 16,0 7 1-16,-3 16-3 15,-6 21 0-15,-3 24 3 16,-6 21 0-16,0 21 0 16,-2 11 1-16,-4 11-2 15,3 10 1-15,0-8-1 16,3-16 0-16,3-10-2 0,7-19 1 16,5-11-3-16,3-20 0 15,6-17-3-15,9-18 0 16</inkml:trace>
  <inkml:trace contextRef="#ctx0" brushRef="#br0" timeOffset="62846.23">22255 10189 6 0,'-30'3'3'0,"30"-6"5"0,9-2-1 16,9-3-4-16,20-5 1 16,13-6-1-16,20 1 1 0,27 2-6 15,13 0 1-15,20 8 3 16,20 0 0-16,-2 3-2 15,9 2 1-15,3 6-1 16,-21-3 1-16,-3-3-1 16,-6 3 1-16,-9 5-1 15,-12 1 0-15,-18-6 0 16,0 0 0-16,-5-6 0 16,-7 1 1-16,-6 2-1 15,-2-2 1-15,2 0-1 16,-17 2 1-16,-13 1 0 15,-8-1 1-15,-6 3-1 16,-6 3 1-16,-1-3-1 16,-5 2 1-16,0 3 0 15,-3 1 1-15,0 2-1 16,-3 0 1-16,-3 2-1 16,0-2 1-16,0 5-1 15,-3 1 1-15,0 4-1 0,0 1 0 16,-1 2-1-16,-5 5 1 15,0 9-2-15,-2-12 1 16,2 9-1-16,0 3 1 16,0 2-1-16,0 0 0 15,2 13 0-15,4 3 1 16,-3 8-2-16,-3-6 1 16,0 4 0-16,0 7 1 15,0 0-1-15,0 0 0 16,0-3 0-16,-3-4 1 0,0-1-1 15,0-11 1-15,1-2-1 16,-4-5 0-16,0 0 0 16,0-3 1-16,0 0-1 15,-3-5 1-15,0-9 0 16,0-1 0-16,3-1-1 16,-3 0 1-16,-6-5-1 15,-6 0 1-15,-5 0-1 16,-10-1 1-16,-12 4-1 15,-11 7 1-15,-7 1-1 16,-32-1 0-16,-21 3 1 16,-27 6 0-16,-39 2-1 15,-23 11 1-15,-18 4-1 16,-15 1 0-16,21-5 0 16,11-11 1-16,22-10-2 15,32-12 1-15,36-7-2 16,27-8 0-16,32-5-9 0,36-13 1 15,21-12-2-15,27-20 0 16</inkml:trace>
  <inkml:trace contextRef="#ctx0" brushRef="#br0" timeOffset="63491.87">23278 10435 13 0,'-26'3'6'0,"-10"7"1"0,24-4 4 0,-6 4-10 15,-3 3 0-15,1 3 1 16,-1 8 1-16,3 3-3 16,3 2 0-16,6 0 2 15,3 0 0-15,6 0-1 16,9 0 1-16,9-2-1 15,9-4 0-15,11-7-3 16,13-8 0-16,5-8-5 16,7-8 1-16</inkml:trace>
  <inkml:trace contextRef="#ctx0" brushRef="#br0" timeOffset="63792.45">23856 10366 22 0,'-60'6'11'0,"-11"-4"-10"0,56 1 16 15,3 5-18-15,3 2 1 16,9 4-1-16,15 2 0 16,9 2 0-16,9-2 1 15,-1 2-3-15,4 1 1 16,0-3-2-16,0 2 1 0,-7-4 0 15,-5-4 1-15,-9 1 2 16,-6-3 0-16,-6-3 3 16,-6 3 0-16,-6 3 0 15,0 2 1-15,-9 3-1 16,-12 5 0-16,-11 3-9 16,-4-1 1-16</inkml:trace>
  <inkml:trace contextRef="#ctx0" brushRef="#br0" timeOffset="66974.64">23326 8734 6 0,'-21'-11'3'0,"-29"11"4"16,32 3 4-16,-9 8-9 16,-6 2 1-16,1 0 0 15,2 3 1-15,6-3-5 16,3 3 0-16,6-3 2 16,6 0 1-16,6 1-2 15,9 4 1-15,9-2-1 16,9 0 0-16,9-3-4 15,-1 0 1-15,7-2-2 16,-3-3 0-16</inkml:trace>
  <inkml:trace contextRef="#ctx0" brushRef="#br0" timeOffset="67111.97">23359 8998 11 0,'-24'3'5'0,"-24"10"0"0,36-5 7 16,-11 0-11-1,-1 5 0-15,-9 3 0 0,-3 5 1 16,4 3-3-16,2 3 0 15,0-1-1-15,0 3 0 16,4-2-2-16,-1-3 0 16</inkml:trace>
  <inkml:trace contextRef="#ctx0" brushRef="#br0" timeOffset="67802.13">24353 8879 8 0,'-6'16'4'0,"6"35"-1"15,-3-38 4-15,0 8-7 16,-3 5 1-16,0 9 1 16,0 2 1-16,0 0-3 15,0-3 0-15,0-2 1 16,3-6 1-16,-3-4-2 16,3-6 1-16,3-6-5 15,0 1 0-15</inkml:trace>
  <inkml:trace contextRef="#ctx0" brushRef="#br0" timeOffset="68205.83">23811 8980 2 0,'18'-5'1'0,"51"-6"6"16,-37 0-5-16,25-2-1 16,29-3 1-16,15-2 1 15,15 2 0-15,12 3-5 16,-8 0 0-16,-10 2 1 0,-21 8 0 15</inkml:trace>
  <inkml:trace contextRef="#ctx0" brushRef="#br0" timeOffset="78234.22">23174 9382 7 0,'-6'-3'3'0,"0"3"-1"16,6 0 3-16,-3 0-4 0,3 0 0 16,-3 0 0-16,0 0 1 15,0 0-3-15,0 3 1 16,-2 0 1-16,-1 2 0 15,-3 0 0-15,0 3 0 16,-3-2 0-16,0-1 1 16,0 0-1-16,0 3 0 0,0 3 0 15,-3 5 1-15,6 2-1 16,-3 1 1-16,1 2-1 16,-4 0 0-16,3 0 0 15,-3 0 0-15,3 3-1 16,0 3 1-16,0 2-1 15,0-3 1-15,0 3-1 16,-3 3 1-16,-2 5-1 16,2-8 1-16,-3 3-1 15,6-6 1-15,-6 14 0 16,0 0 0-16,3 2 0 16,-2 6 0-16,2-3 0 15,0 0 0-15,0 0 0 16,3-3 1-16,0-8-2 15,0 1 1-15,0-1 0 16,3 3 0-16,3 0 0 16,0-2 0-16,3 4 0 15,3 6 1-15,3 0-1 16,0-2 1-16,3 2-1 0,0-3 0 16,3-10 0-16,0 2 0 15,0 3 0-15,3 0 0 16,3-3-1-16,0-2 0 15,3 0 0-15,-1 2 1 16,4-2-1-16,3 0 1 16,0 0-1-16,6-6 1 15,-1 3 0 1,1-5 0-16,0-5-1 16,-3 4 1-16,-3-4 0 15,-1-1 0-15,-2-4-1 16,0 1 1-16,-3-1-1 15,-3-4 0-15,0 1 0 16,-3-6 1-16,0 0-1 16,-1-2 1-16,1 0-1 15,-3-1 0-15,0 1 0 16,-3 0 1-16,0-1-1 16,-3-2 1-16,-3 0-1 15,0 0 0-15,3 3 0 16,0-3 0-16,0 3 0 15,-3-3 1-15,0 0-1 16,0-6 1-16,0-4 0 16,-3-6 0-16,-3 0-1 15,-3 0 1-15,-3-2-1 0,-6-1 1 16,-2-2-1-16,-4-6 1 16,0 6-1-16,3 0 1 15,3 3-1-15,0-1 0 16,0 6 0-16,1 0 0 15,-1 2 0-15,3 3 1 16,3-2-1-16,3 2 1 16,0 2-1-16,3 4 1 15,3-1-1-15,0 0 0 16,3 3 0-16,0 0 0 0,6 3 0 16,3 0 0-16,0-1-1 15,-3 4 1-15,3 2 0 16,0 5 0-16,6 0 0 15,3 0 0-15,2 3-1 16,4 3 1-16,3-1 0 16,0 1 0-16,0-3 0 15,-4 2 0-15,1-2 0 16,-3 2 1-16,-3 1-1 16,-3-1 1-16,-3-2-2 15,0-8 1-15,-3-2 0 16,-1-1 1-16,-2 5-1 15,-3-7 1-15,-3 0-1 16,0 2 0-16,-3 0 1 16,-3-2 1-16,-5-3-1 15,-1-3 0-15,-9 3 0 0,-6 3 0 16,-6 5 0-16,1 5 0 16,-1 3-1-16,6 0 0 15,0 0 0 1,3-3 0-16,1-5-1 0,5 0 0 15,9-5-3-15,9-3 0 16,9-11-9-16,18-8 0 16</inkml:trace>
  <inkml:trace contextRef="#ctx0" brushRef="#br0" timeOffset="86523.3">8839 10303 8 0,'-27'-19'4'0,"7"9"-11"16,20 10 4-16</inkml:trace>
  <inkml:trace contextRef="#ctx0" brushRef="#br2" timeOffset="110918.11">4288 11528 5 0,'0'0'2'0,"15"-16"0"0,-9 11 2 16,0 2-4-16,0 0 1 15,3 1 0-15,0-4 1 16,2 6-3-16,4-2 1 15,3 2 1-15,-3 2 0 16,9-2 0-16,0 0 0 0,11 3 0 16,7-3 0-16,0 0-1 15,8 0 1-15,10 0 0 16,-1-5 1-16,10 0-1 16,5 2 1-16,4 3-1 15,5 3 1-15,-3-6-1 16,4 3 0-16,5 0-1 15,-3 5 1-15,10 0-1 16,-4-5 0-16,0 0 0 16,9 0 1-16,-2 6-1 15,-1-6 1-15,-3 2-1 16,6-4 1-16,-5 4-1 16,2 6 0-16,0-5 0 15,0 0 1-15,3-1-1 16,-5 4 0-16,8-1 0 15,-15 3 1-15,6-6-1 16,4 1 0-16,-4 0 0 16,0-1 1-16,-6-4-1 0,4-1 1 15,5-2-1-15,-6-3 0 16,6 3 0-16,-5-1 1 16,5-4-1-16,3 2 1 15,-9 5-1-15,7 0 1 16,-10-2-1-16,0 0 1 15,1 5-1-15,-13 0 0 16,-12 3 0-16,-2 2 1 16,-12-3-1-16,-4-2 1 15,-8 0 0-15,-3 0 0 0,-13 3 0 16,-5 0 1-16,-6 2-8 16,-6 3 0-16</inkml:trace>
  <inkml:trace contextRef="#ctx0" brushRef="#br2" timeOffset="114927.63">21385 13028 7 0,'3'-16'3'0,"6"6"1"0,-9 10 4 0,3-3-7 15,0 6 0-15,0 10 1 16,0 13 1-16,-3 14-3 15,-3 18 0-15,-6 19 2 16,-3 21 0-16,-5-6-1 16,-4 4 1-16,0 10-1 15,0-11 0-15,0-13-1 16,3-8 1-16,3-13-3 16,4-11 1-16,8-10-4 15,11-17 1-15</inkml:trace>
  <inkml:trace contextRef="#ctx0" brushRef="#br2" timeOffset="115948.07">21409 12851 19 0,'-18'-3'9'0,"18"-2"-10"0,6 2 16 16,3 1-15 0,12 2 0-16,15 0 0 0,5-3 1 15,22-2-1-15,20-1 0 16,15-2 1-16,25-2 1 16,25-1-1-16,10-7 0 15,15 4 0-15,-7 1 1 16,-8 3-1-16,-15 4 0 15,-21 6-1-15,-24 6 1 16,-17-1-1-16,-19 3 1 0,-11-3-1 16,-7 3 1-16,-14 0 1 15,-3 0 0-15,-9 0 0 16,-3 3 1-16,0-4 0 16,-3 1 0-16,-1 3-1 15,-2 2 1-15,3 8-2 16,3 6 0-16,3 7-1 15,3 6 0-15,0 8-1 16,3 4 1-16,-4 7 0 16,1 2 0-16,-3 7 0 15,-3 4 0-15,0-3 0 16,-3-9 1-16,0 4-1 16,0 2 0-16,-1-5 0 15,1-3 1-15,-3-2-1 16,0-3 0-16,0-11 0 15,-3-2 1-15,0-3-1 16,0-8 1-16,-3-5 0 16,0-3 0-16,-3-5 0 0,-3-6 1 15,-3-2-1-15,-3-3 1 16,-6 1-1-16,-6-1 0 16,-8-2 0-16,-7-1 0 15,-12 4-1-15,-11 2 0 16,-16-1 0-16,-17 1 0 15,-15 3 0-15,-15-3 1 16,-12-8-1-16,-27 3 0 0,-17 2 0 16,-7-5 1-16,-14 0-1 15,14 5 1-15,12-5 0 16,28 0 0-16,26 0-3 16,29-2 1-16,34-4-8 15,35-2 1-15,33-16-4 16,26-26 0-16</inkml:trace>
  <inkml:trace contextRef="#ctx0" brushRef="#br2" timeOffset="116578.07">22293 13134 18 0,'-24'-11'9'0,"-11"9"-8"16,26 4 9-16,-3 1-9 15,0 5 1-15,-3 5 0 16,0-5 0-16,-3 11-3 16,0 10 1-16,4 2 2 0,2 4 0 15,6 10-1-15,3-5 0 16,6-6 0-16,9-2 0 16,5-6-1-16,13-7 0 15,3-6-5-15,15-8 1 16,11-10-3-16,7-22 1 15</inkml:trace>
  <inkml:trace contextRef="#ctx0" brushRef="#br2" timeOffset="116849.02">22781 13070 25 0,'-35'-2'12'0,"-34"2"-13"0,54 0 24 0,-3 5-24 15,4 3 1-15,2 0 0 16,6 0 1-16,15 0-1 15,11 2 0-15,13 4-1 16,9-1 0-16,6 0-1 16,-1 0 0-16,-5 3 0 15,-12 3 0-15,-10-1 1 16,-8 1 0-16,-18-3 2 16,-11-1 0-16,-10 1 1 15,-15 0 1-15,0-5-2 16,-5-3 1-16,2-3-8 15,-6 0 1-15,-17 1-2 16,-12-12 0-16</inkml:trace>
  <inkml:trace contextRef="#ctx0" brushRef="#br2" timeOffset="117793.95">20207 12846 11 0,'-12'-22'5'0,"-12"-4"3"15,21 15 5-15,0 3-12 0,3 0 0 16,3 3 1-16,0 2 1 16,3 3-4-16,-3 8 1 15,3 11 2-15,-3 21 0 16,0 7-1-16,0 9 0 15,-6 2 0-15,0 8 0 16,0-2 0-16,0-6 1 16,0 0-1-16,-3-5 1 15,3-5-1-15,0-11 1 16,3-8-3-16,3-8 0 0,3-8-6 16,3-13 0-16</inkml:trace>
  <inkml:trace contextRef="#ctx0" brushRef="#br2" timeOffset="118228.97">19638 13062 18 0,'-68'3'9'0,"38"-16"-8"0,27 13 9 16,3-5-8-16,9-6 1 16,15-2 1-16,14-11 0 15,13-5-4-15,26-8 0 16,31 0 3-16,5-3 1 16,12 8-1-16,9 9 0 15,-18-1-1-15,-12 5 0 0,-12 1-2 16,-12-1 0-16,-14 3-3 15,-15 3 1-15,-13 0-7 16,-17 5 0-16</inkml:trace>
  <inkml:trace contextRef="#ctx0" brushRef="#br2" timeOffset="121547.4">20650 13335 10 0,'-6'-13'5'0,"-9"2"1"16,12 6 5-16,-3 0-10 15,-3-6 1-15,-2 3 1 16,-1 0 0-16,3 0-4 15,0 0 1-15,6 0 2 0,9-2 0 16,9-1-1-16,3 1 1 16,8-4-2-16,13 1 0 15,6 5 0-15,2 8 0 16,-5 0-1-16,0 5 1 16,-7 6 0-16,-5 5 0 15,0 2 0-15,-6 1 0 16,-4-3 0-16,-2-3 0 15,0-2 0-15,-3-1 1 16,3-4 0-16,-3-4 1 16,-3-2-1-16,0 0 0 0,-3-2 0 15,-3-1 1-15,-1 0-1 16,-2-2 1-16,-6-3-1 16,-2 0 0-16,-1 0-1 15,-6-2 1-15,-3-1 0 16,-6-2 1-16,0 2-1 15,-3 3 1-15,0-2 0 16,1-1 1-16,-1 3-1 16,3 0 0-16,3 3-2 15,6 2 0-15,6 1 0 16,6 4 0-16,9 1 0 16,6 0 0-16,6-3-1 15,9 2 1-15,5 3 0 16,1-2 0-16,3 2 0 15,3 1 0-15,-7 2 0 16,-2 0 0-16,-9 2 0 16,-9 3 0-16,-15 3 0 0,-9 3 0 15,-6 15 0-15,-18 6 0 16,-14 2-3-16,2 1 0 16,6-4-6-16,15-7 0 15</inkml:trace>
  <inkml:trace contextRef="#ctx0" brushRef="#br2" timeOffset="138813.13">21088 13052 6 0,'0'-21'3'0,"-3"15"0"0,6 1 4 0,-3-3-6 16,3-2 1-16,-3-1 1 16,3 3 0-16,-3 0-3 15,0 3 0-15,0 5 3 16,0-5 1-16,0-1-1 16,-3 4 0-16,0 2 0 15,-3-3 0-15,3 3-1 16,0 3 0-16,0-3-1 15,3 5 0-15,6 3-1 16,3 5 1-16,3 3-2 16,2 2 0-16,4 1 0 0,9 10 1 15,-3-5 0-15,0 0 1 16,0 2 0-16,-7 3 0 16,-2 6-3-16,-12-1 1 15,-6 11-6-15,-3 3 1 16</inkml:trace>
  <inkml:trace contextRef="#ctx0" brushRef="#br2" timeOffset="152715.04">10938 11538 11 0,'-9'-26'5'0,"-3"7"-4"16,12 17 6-16,0-1-8 16,0-2 1-16,0 5-1 15,3-5 1-15,3 2 0 16,6 0 1-16,5 1 0 15,10-1 0-15,15 0 1 16,0 1 0-16,11-1 0 16,10 0 1-16,14 1-1 15,15 2 1-15,13 0-1 16,5 2 0-16,15 1-1 16,0 5 0-16,9-5 0 15,6 2 0-15,-4 3-1 0,4-5 1 16,0-1 0-16,-6-2 1 15,3 3-1-15,-15-8 0 16,0-1 0-16,-6 4 0 16,-23-1-1-16,-4 6 1 15,-12-3-1-15,-8 0 0 16,-16 0 0-16,-8 0 0 16,-15 0 0-16,-12 2 0 15,-12 1 0-15,-15 0 0 0,-6-3 0 16,-18-6 0-16,-24 4 0 15,-8 2 0-15,-15 0 0 16,-16-3 0-16,-11 0 0 16,-12 3 0-16,0-2 0 15,-12 2 0-15,-9 0-1 16,12 0 1-16,-6 0 0 16,6 2 0-16,6 1-1 15,12-6 1-15,6 3 0 16,0 0 0-16,14 6 0 15,10-4 0-15,6 6-1 16,8 0 1-16,7 0 0 16,8-3 0-16,12-2 0 15,7 0 1-15,5-3-1 16,6 2 0-16,3 1 0 16,3-3 1-16,6 3-1 15,3-3 1-15,3 2-1 0,6 4 1 16,12 4 0-16,9-5 0 15,12-2-1-15,17 0 1 16,22 2-1-16,20-2 0 16,21-3 0-16,15 5 1 15,24-2-2-15,12 5 1 16,11 2 0-16,7-2 1 16,-4 3 0-16,-5-9 0 15,-9 1-1-15,-13 0 1 0,-17-3-6 16,-27-3 0-16,-17-2-3 15,-16-14 1-15</inkml:trace>
  <inkml:trace contextRef="#ctx0" brushRef="#br2" timeOffset="169892.94">19329 14055 10 0,'-6'2'5'0,"3"14"1"16,3-5 5-16,-3-1-9 16,0 14 0-16,0 11 1 0,0 10 1 15,3 7-5-15,-3 7 0 16,0-4 2-16,0-5 1 15,0-5-1-15,0-5 0 16,0-5-2-16,3-4 1 16,3-15-6-16,3-8 1 15,6-5-1-15,3-11 1 16</inkml:trace>
  <inkml:trace contextRef="#ctx0" brushRef="#br2" timeOffset="170282">18867 14256 18 0,'-47'-3'9'0,"44"-7"-12"0,6 2 17 16,5-6-12-16,10-4 1 15,15-3 0-15,18 7 0 16,20-7-4-16,10-5 0 16,14-3 3-16,12 0 0 15,-3-3-7-15,-6 3 1 16,-5 0-3-16,-22 0 1 16</inkml:trace>
  <inkml:trace contextRef="#ctx0" brushRef="#br2" timeOffset="170883">20153 14385 23 0,'-24'8'11'0,"36"16"-14"16,-12-16 21-16,6 8-18 16,3 8 1-16,0 2-1 15,-6 6 1-15,3 5-1 16,-3-3 0-16,3-2 0 15,-3-3 1-15,0 0-2 16,0-2 0-16,0-3-5 16,0-3 1-16,0-3-2 15,6-2 1-15</inkml:trace>
  <inkml:trace contextRef="#ctx0" brushRef="#br2" timeOffset="171106.99">19736 14420 28 0,'-3'-19'14'0,"24"-34"-24"0,6 40 29 16,21-3-19-16,29-8 1 15,3 1-11-15,25-4 1 0,17 6 7 16,0 0 0-16</inkml:trace>
  <inkml:trace contextRef="#ctx0" brushRef="#br2" timeOffset="171588.26">21150 14536 23 0,'-18'3'11'0,"18"44"-16"0,0-36 21 0,3 10-16 16,6 8 0-16,9 3 0 16,0 5 0-16,0 0 0 15,-3-2 0-15,0 2-1 16,-3-8 0-16,-1-5-5 15,-5-6 0-15</inkml:trace>
  <inkml:trace contextRef="#ctx0" brushRef="#br2" timeOffset="171782.3">20751 14571 29 0,'-6'-35'14'0,"120"-28"-19"0,-64 44 26 15,16-7-22-15,32-3 1 16,27-3-14-16,6 0 0 16</inkml:trace>
  <inkml:trace contextRef="#ctx0" brushRef="#br2" timeOffset="172427.56">19739 14168 19 0,'-6'-10'9'0,"21"-14"-3"16,0 8 10-16,21-10-16 15,20-9 1-15,25-4 0 16,17-9 1-16,30-5-7 16,6-5 1-16,18 10-2 15,-3-5 0-15</inkml:trace>
  <inkml:trace contextRef="#ctx0" brushRef="#br2" timeOffset="172805.37">20513 14280 16 0,'-21'-35'8'0,"93"-34"-11"16,-48 51 10-16,20-11-6 16,22-8 1-16,32-3-9 15,3-8 1-15</inkml:trace>
  <inkml:trace contextRef="#ctx0" brushRef="#br2" timeOffset="173239.99">21540 14618 18 0,'-9'-24'9'0,"45"-13"-13"15,-18 21 15-15,9-2-12 16,11-8 1-16,16-4-8 16,11 7 0-16</inkml:trace>
  <inkml:trace contextRef="#ctx0" brushRef="#br2" timeOffset="173733.5799">21829 14322 25 0,'-45'-13'12'0,"15"13"-13"16,27-3 23-16,3 0-24 16,6-2 0-16,9 0 0 15,9-3 0-15,12 0 1 0,8 0 1 16,-2 3-4-16,0 5 0 16,-3 2 1-16,-4 4 0 15,-14 9 1-15,-9 12 0 16,-6-1 1-16,-6 1 1 15,-6-6-2-15,-3-2 0 16,-9-9-2-16,-6-18 1 16</inkml:trace>
  <inkml:trace contextRef="#ctx0" brushRef="#br2" timeOffset="174245.06">21085 13922 12 0,'0'-8'6'0,"-15"-15"-1"0,6 15 10 16,-6 5-13-16,-9 6 1 15,-9-1 1-15,-8 6 1 16,-7 5-6-16,1 3 1 16,5 3 3-16,3-3 1 0,9-6-2 15,4 4 0-15,11-4-2 16,9 1 1-16,9-3-2 15,15 0 1-15,20 0-5 16,10-1 0-16,20 1-3 16,1 3 1-16</inkml:trace>
  <inkml:trace contextRef="#ctx0" brushRef="#br2" timeOffset="174725.96">20933 13668 19 0,'-15'-10'9'0,"-18"4"-7"0,21 6 14 0,-5 0-16 16,-10 3 1-16,-3 2-1 15,3 1 1-15,-6-4-1 16,-5-2 0-16,5 0 1 16,3 0 0-16,6 0-1 15,10 0 1-15,11 3-2 16,9 2 1-16,5 6-6 15,-2 2 1-15,3 8-2 16,6 0 1-16</inkml:trace>
  <inkml:trace contextRef="#ctx0" brushRef="#br2" timeOffset="184197.84">18903 14383 6 0,'-3'16'3'0,"6"-1"-1"0,0-7 4 16,3 3-6-16,0 0 0 15,3-3 2-15,0 5 0 16,3-3-2-16,-1 1 0 15,4 2 1-15,0 3 1 16,0 0 0-16,3-3 0 0,3 6-2 16,0 2 1-16,2 0 0 15,4-2 0-15,-3-1 0 16,0-2 0-16,0 0 0 16,-3 0 0-16,-1-3-1 15,4 0 1-15,0 0-1 16,6 6 1-16,0 2-1 15,-1-2 1-15,1 4-1 16,0-1 1-16,0-4-1 16,5 1 0-16,1-1 1 15,0 1 0-15,-7-6-1 16,1 0 0-16,-3-5 1 16,0 0 0-16,3-5 0 15,2-3 1-15,4 0-2 16,0-3 1-16,2 3 0 15,10-5 0-15,-3 5-1 16,2 0 0-16,-2 2 0 16,-6 4 0-16,-4-4 0 0,1 4 0 15,3-1 0-15,0 3 0 16,2-6 0-16,1 1 0 16,3-3 0-16,2 5 0 15,1-7 0-15,-4 2 0 16,-2 0 0-16,-6 0 0 15,0 2 0-15,-1-2 0 0,1 3 0 16,0 0 1 0,-1 2-1-16,1-2 1 0,0-3-2 15,6-6 1-15,2-2 0 16,-2 0 1-16,0-2-1 16,-7-1 1-16,1 3-1 15,0 0 0-15,-1 3 0 16,4 0 0-16,-3 2 0 15,0-2 0-15,-1 5 0 16,1-5 0-16,0-1 0 16,-1-2 0-16,1 0 0 15,0 0 0-15,-3-5 0 16,-4 5 0-16,-2 0 0 16,0-5 0-16,6 5 0 15,-4-5 0-15,1 2 0 16,-3-2 1-16,0 3-1 15,-3 2 0-15,-7 0 0 16,1 2 0-16,-3-2 0 16,-3 3 1-16,0-3-2 0,0-2 1 15,-3-4 0-15,-3-1 0 16,-3-4 0-16,-3 0 0 16,-3 6-1-16,-6-3 1 15,-3-2 0-15,-3-3 1 16,-3 0-1-16,-3-1 0 15,-2 1 0-15,-4 5 0 16,-3 0 0-16,-6 1 0 0,-8-4-1 16,-10-2 1-16,-2-3 0 15,-4-5 0-15,-3 5-1 16,10-2 1-16,-7-1 0 16,-2-2 0-16,-7 5 0 15,1 3 1-15,-1 3-1 16,4 2 1-16,8 3-1 15,4-3 1-15,2 2-1 16,-2 1 0-16,2-3-1 16,3 0 1-16,4-2 0 15,2-1 0-15,0 1 0 16,1 2 0-16,2 0 0 16,0 6 0-16,7 2 0 15,-7 0 0-15,0 0 0 16,-2 0 1-16,-1 0-1 15,0 0 0-15,4-5 0 16,-1-3 1-16,0 3-1 0,3-1 0 16,1 1 0-16,5 3 0 15,0 2 0-15,3 0 0 32,4 2 0-32,-4 1 0 15,0-3 0-15,-3 3 0 16,0 0 0-16,-2-3 0 15,-4 5 0-15,-3 0 0 16,-2 1 0-16,-4 2 0 16,-3 5 0-16,4 3 0 0,5 8 0 15,-3 8 1-15,-2 5-2 16,-4 8 1-16,3-3 0 16,10-2 0-16,8 2-6 15,12 1 1-15,15-6-2 16,3-5 1-16</inkml:trace>
  <inkml:trace contextRef="#ctx0" brushRef="#br2" timeOffset="186209.87">20201 12928 8 0,'-6'-30'4'0,"15"12"-1"0,-6 13 2 0,3-3-4 15,-3 2 1-15,-3 6 0 16,0 6 1-16,0 10-3 16,-3 13 0-16,0 10 3 15,0 12 0-15,-6 2-1 16,0 2 0-16,-3-2 0 16,-3-3 1-16,3-2-2 15,0 0 1-15,3-11-2 16,0-11 0-16,6-5-6 15,3-13 1-15</inkml:trace>
  <inkml:trace contextRef="#ctx0" brushRef="#br2" timeOffset="186870.21">19632 13092 12 0,'-47'13'6'0,"14"-13"2"0,30 0 4 0,3-3-11 16,3-2 0-16,12-3 1 16,8 0 0-16,7-5-2 15,9-6 0-15,15-7 2 16,17-1 0-16,21 4 0 16,-5-1 0-16,5 0-1 15,6-3 1-15,0 1-1 16,-2 2 1-16,-22-2-2 15,-9 2 1-15,-5 5 0 16,-12 3 0-16,-13 3-1 16,-8 3 0-16,-9 2 0 15,-6 0 1-15,-6 0-1 16,-6 5 1-16,-6 3-1 16,-3 3 1-16,-15 0-1 15,-12 2 1-15,-11 8-1 0,-13 8 1 16,-5 3-1-16,-7 5 0 15,-14-2 0-15,-3-1 1 16,-1-5-1-16,10-2 0 16,9-9-1-16,8-2 1 15,4 0 0-15,8 0 1 16,12-3-2-16,12 1 0 0,13 2 0 16,8-3 1-16,15 0-1 15,5-2 0 1,19-3 0-16,21-5 1 0,29-6 0 15,3-5 0-15,25-8-2 16,11 0 1-16,0-7-7 16,-9 2 1-16</inkml:trace>
  <inkml:trace contextRef="#ctx0" brushRef="#br2" timeOffset="187350.37">20156 12901 4 0,'-15'-18'2'0,"27"10"9"0,-3 5-9 0,0 0-1 16,0 3 0-16,3 3 1 15,3 8 0-15,2 12-2 16,1 9 1-16,-3 10 1 16,-9-2 1-16,-9 10-1 15,-6 1 0-15,-3-4 0 16,3 6 0-16,-2-8-2 15,-4 3 0-15,0-11-5 16,6-8 1-16</inkml:trace>
  <inkml:trace contextRef="#ctx0" brushRef="#br2" timeOffset="203671.6">3770 11456 4 0,'-12'-5'2'0,"6"3"-2"16,6 2 3-16,0 0-4 16,0 2 0-16,6 1 1 15,-6-1 1-15,9-2 0 16,-6 3 1-16,9 2-1 16,6-2 1-16,9 2 1 15,5-2 0-15,-5 0-1 16,9-1 1-16,6-2-1 15,8 3 0-15,4 2 0 16,8 3 0-16,7-3-1 16,2-5 1-16,9 6-1 15,4-1 1-15,8 0-1 0,0-5 1 16,13 0-1-16,-1 0 0 16,12 0 0-16,-15-5 1 15,9 2 0-15,0 1 0 16,0-1-1-16,1 0 0 15,2 1 0-15,3-1 1 16,0 6-1-16,-3-3 1 16,6 0-2-16,-3 0 0 0,3 0 0 15,-3-6 1-15,3 1-1 16,-3 0 0-16,3 5 0 16,-5-3 0-16,-1 1 1 15,0-1 1-15,3 0-1 16,-9 1 1-16,0-4-1 15,3 1 1-15,-8 0-1 16,2 0 0-16,-9-1-1 16,0 1 1-16,6 2 0 15,-11 1 0-15,5 2-1 16,-3 0 1-16,3 0-1 16,7 0 1-16,-10 2 0 15,0 1 0-15,-2-3-1 16,2 3 0-16,6-1 0 15,-9 1 0-15,7 0 0 16,-4-1 1-16,9 1-1 16,6 2 0-16,0 3 0 0,1-3 0 15,11 1 0-15,-3-1 0 16,9 0 0-16,3-2 0 16,3 5 0-16,3 0 1 15,0-6-1-15,-33-2 1 16,62 8 0-16,-2-2 0 15,6 2-1-15,0-1 1 16,5-1-1-16,-2 2 1 16,0-6-1-16,11-2 0 15,-2 6 0-15,5-6 0 0,-2 5 0 16,5-2 0-16,4 2 0 16,-1 5 0-16,-2-2 0 15,-10 3 0-15,-2-3 0 16,-9 0 0-16,-12 0 0 15,-13 0 1-15,-17 0-1 16,-14-3 0-16,-13 0 0 16,-15 1 0-16,-11-4 0 15,-13 1 1-15,-11-3-1 16,-13 0 0-16,-8 0 0 16,-9-3 0-16,-18 3 0 15,-18-2 0-15,-12 2 0 16,-17 0 0-16,-16-3-1 15,-20 0 1-15,-15 1 0 16,-12-1 1-16,-15-2-2 16,-9-1 1-16,-6-2 0 15,-24-2 0-15,-6 2 0 0,-8-5 1 16,-10 5-2-16,-14-5 1 16,-12 5 0-16,-10-8 1 15,-11 10-1-15,-12-2 0 16,3-2-1-16,-15 5 1 15,-9-3 0-15,-3 5 0 16,-6-5 0-16,10 0 0 16,-4 3-1-16,-3 0 1 15,3 10 0-15,-6-8 0 0,6 6 0 16,-3 2 1-16,7-2-1 16,-7 7 0-16,6-2 1 15,0 3 0-15,3-3-1 16,9 5 0-16,0-2-1 15,12-3 1-15,-9 5 0 16,9-3 1-16,3 4-2 16,0-4 1-16,6 3 0 15,5-2 0-15,10 0 0 16,12-1 0-16,5-2 0 16,13 3 0-16,11-3 0 15,4 2 1-15,17 1-1 16,12 5 0-16,12-3 0 15,12-3 0-15,12-4 0 16,15-1 0-16,5 0 0 16,28 3 0-16,11 0 0 15,13 0 1-15,8-5-1 16,15-1 0-16,15 1 0 0,18-3 0 16,15 0 0-16,14 0 1 15,16-5-1-15,26-6 0 16,15 14 0-16,12-3 1 15,21-8-1-15,24 0 1 16,6-5-1-16,23 2 0 16,4-5 0-16,11 3 0 15,18-5 0-15,6 2 1 16,12-8-1-16,-2 0 0 0,11 3 0 16,9-11 0-16,14 6 0 15,7-6 0-15,0 5 0 16,9 4 0-16,5-1 0 15,-2 0 0-15,12 8 0 16,-10-2 0-16,1 4 0 16,0 1 0-16,-15 0 0 15,-1 8 0-15,7-6 0 16,-9 6 1-16,0-3-1 16,-12 3 0-16,-6 2 0 15,0-2 1-15,-3 5-1 16,-9-3 0-16,-3 6 0 15,-12-6 0-15,0 3 0 16,-18 0 0 0,93 3 0-1,-42-1 0-15,-54 6 0 0,-20-2 0 16,-39-4 0-16,-19 3 0 16,-16 1-1-1,-25-1 1-15,-18 0 0 0,-17-2 0 16,-13 0 0-16,-11-1 0 15,-12 4-1-15,-15-4 1 16,-15 3-1-16,-15 1 1 16,-12 2-1-16,-17-3 1 15,-19-2 0-15,-17-1 0 16,-21 4 0-16,-6-6 0 16,-15 0 0-16,-18 0 0 0,-21 0 0 15,-11 0 0-15,-24 0-1 16,-7 0 1-16,-23 2 0 15,-18-2 0-15,-21 3 0 16,-12 2 0-16,-2 0 0 16,-13 3 0-16,-11 0-1 15,-13 3 1-15,10 0 0 16,-16 7 0-16,1-7 0 16,2 4 0-16,-2 7 0 15,6-1 0-15,-7-5 0 16,10 0 1-16,-1-1-1 15,7-4 0-15,8 2 0 16,6 3 0-16,4-3 0 16,8 3 0-16,6-5 0 15,6-1 0-15,22 1 0 16,4 2 1-16,28-7-1 16,9 4 0-16,20-2 0 15,7 3 0-15,23 2 0 0,9-5 0 16,16-8 0-16,16 2 0 15,16 1 0-15,15 2 1 16,18-2-1-16,17 0 0 16,12-1 0-16,13 1 1 15,8-3 0-15,15 0 0 16,18 0-1-16,21-3 0 16,11 6 0-16,19-3 0 0,17 0 0 15,21 0 1-15,22-5-2 16,13-1 1-16,16 1 0 15,15-6 1-15,12 4-1 16,20-1 0-16,18-3 0 16,4-2 0-16,17 2 0 15,12-2 0-15,9 5 0 16,0-3 0-16,15 4 0 16,12 1 0-16,5-2 0 15,4-2 0-15,9 4 0 16,8-2 0-16,1 1 0 15,11 1 0-15,-5 1 0 16,2-3 0-16,1 5 0 16,-1 3 1-16,4 0-1 15,-13 3 0-15,1 2 0 16,2-2 0-16,-8 2 1 16,-9 1 0-16,-1-1-1 0,-5 0 1 15,-9-5-1-15,-18 0 1 16,-12 3-1-16,-18 2 0 15,-21-2 0-15,-11-3 0 16,-31 5 0-16,-8-2 0 16,-33-3 0-16,-18 0 0 15,-18 0 0-15,-23 0 0 16,-15 0-9-16,-22 5 1 16,-14 0-4-16,-30-13 1 15</inkml:trace>
  <inkml:trace contextRef="#ctx0" brushRef="#br2" timeOffset="-208681.6">3821 15089 9 0,'3'-10'4'0,"0"2"-2"0,-3 8 5 15,6-3-6-15,5 3 0 16,4-3 2-16,-3 3 0 15,9-2-3-15,-3 2 0 16,0-3 2-16,6 3 0 16,8 0 0-16,1 0 0 15,12 3-1-15,-1-1 1 16,13 4-1-16,2-4 1 16,10 1-1-16,11 0 0 0,1 2 0 15,11 0 1-15,0 0-1 16,15-2 0-16,1 2-1 15,8 1 1-15,6-4-1 16,9-2 1-16,9 0 0 16,5-2 0-16,1-1-1 15,9-5 1-15,12 0 0 16,-1 3 0-16,1 2 0 16,9-2 1-16,-4 2-1 15,1-2 0-15,-6-6 0 16,2 1 1-16,4 7-1 15,-12 1 0-15,-1 2-1 16,-8 2 0-16,-6-2 0 16,-9 3 1-16,-12-1-1 15,-12-2 0-15,-6 3 0 16,-8 2 1-16,-19-5-1 16,-6 0 1-16,-8-5-1 0,-10 5 0 15,-11 0 0-15,-6 0 0 16,-13 0 0-16,-5-3 0 15,-9 1 0-15,-12-3 0 16,-12 2 0-16,-9-2 0 16,-11-3 0-16,-19 0 0 15,-8 2-1-15,-19 1 1 16,-11 3 0-16,-15-1 0 16,-18 3-1-16,-15 0 1 15,-15 3 0-15,-18-3 0 0,-11 2 0 16,-16 1 0-16,-8 5-1 15,-12 0 1-15,-7 2-1 16,-8-4 1-16,-6 1 0 16,-3-4 0-16,6 10 0 15,-3-5 0-15,9 6-1 16,17-7 0-16,1 4 1 16,11 0 0-16,13-3 0 15,14 2 1-15,10 1-1 16,17-3 1-16,15-3-1 15,15 0 1-15,23-2-1 16,10 0 1-16,32-3-1 16,10-3 1-16,32 0-1 15,33-2 0-15,35 0 0 16,42-3 0-16,36 2 1 16,45-1 0-16,32-1-4 0,36 0 0 15,24 5-6-15,15-10 1 16</inkml:trace>
  <inkml:trace contextRef="#ctx0" brushRef="#br2" timeOffset="-203486.78">6955 16835 8 0,'-9'-8'4'0,"-3"8"-1"0,9-5 5 15,-3-5-6-15,-3 2 0 16,-3 0 2-16,-2-3 0 15,-4 3-5-15,-3 3 0 16,-3 8 3-16,-6 2 0 16,-11 5-2-16,-4 6 1 15,-3 11-1-15,-8-6 1 16,-7 5 0-16,10 11 0 0,-1 6 0 16,3 4 1-16,4 4-1 15,11 2 1 1,6-6-1-16,12-7 1 0,10-3 0 15,14-5 0-15,5-11-1 16,16-3 0-16,15-2-1 16,14-8 0-16,13-5-7 15,8-3 1-15</inkml:trace>
  <inkml:trace contextRef="#ctx0" brushRef="#br2" timeOffset="-202945.37">7649 16973 18 0,'8'-34'9'0,"13"7"-5"0,-18 17 9 0,-3 2-14 15,-3 2 1-15,-3 6-1 16,-3 6 0-16,-5 2 1 15,-7 2 0-15,-6 6 0 16,0 13 0-16,-3 6 1 16,1 7 0-16,2 11 0 15,6-6 1-15,9-2 0 16,9-2 0-16,12-4 0 16,15-12 1-16,12-14-1 15,8-16 0-15,16-20 0 16,8-14 0-16,-2-16-1 15,5-3 1-15,-8-2-1 16,-10-3 1-16,-14 8-1 16,-15 6 0-16,-21 9-1 15,-18 15 0-15,-27 9-1 16,-20 17 1-16,-28 13-4 16,-14 2 0-16,-9 14-5 15,0 8 0-15</inkml:trace>
  <inkml:trace contextRef="#ctx0" brushRef="#br2" timeOffset="-202406.2">9187 16693 27 0,'-47'-6'13'0,"-40"43"-15"15,55-23 20-15,-16 1-18 16,-8 4 0-16,-7 2 0 16,6 6 0-16,10-9 0 15,5-5 0-15,18-2 0 0,15-3 0 16,15 0 0-16,15-3 1 15,15 3-1-15,12 3 1 16,5-6-1-16,1 0 1 16,-4 6-1-16,-5 5 0 15,-9 5 0-15,-10 8 0 16,-11 0 0-16,-12 11 0 16,-9 7 0-16,-11 1 0 15,-16 0 0-15,-6-6 1 16,-9-2-4-16,-8 2 0 0,5-8-4 15,-2-5 0-15</inkml:trace>
  <inkml:trace contextRef="#ctx0" brushRef="#br2" timeOffset="-202224.25">9417 16899 19 0,'80'-45'9'0,"-35"24"-8"16,-33 21 12-16,-1 5-13 15,1 8 0-15,-3 3 0 16,0 11 1-16,-3 12-1 16,-3 12 0-16,0 7-2 15,-3 5 1-15,-3-4-4 16,3-7 0-16</inkml:trace>
  <inkml:trace contextRef="#ctx0" brushRef="#br2" timeOffset="-202045.4799">9232 16685 35 0,'122'-51'17'0,"80"43"-26"0,-136 11 34 15,32 5-31-15,-20-3 1 16,59 27-12-16,-21-21 1 15</inkml:trace>
  <inkml:trace contextRef="#ctx0" brushRef="#br2" timeOffset="-200904.4499">11726 16954 19 0,'12'-7'9'0,"3"-25"-7"16,-12 24 10-16,0-3-13 15,3 1 1-15,0-1-1 16,0 3 0-16,-3 0 1 16,0 3 1-16,-3 0-2 15,-3 7 1-15,-6 4 0 16,-6 4 0-16,0 3 0 16,-3 3 1-16,-5 8 0 15,-4 8 1-15,3 2 0 16,0 9 0-16,6 4 0 15,9-2 1-15,12-5-1 16,12-6 1-16,12-7 0 0,15-11 0 16,8-16-1-16,16-16 0 15,11-11 0-15,1-10 0 16,-4-8-1-16,-8 3 0 16,-19-11-1-16,-14 11 0 15,-18 2-1-15,-21 6 1 16,-12 10-3-16,-18 5 0 15,-14 11-6-15,-7 8 0 0</inkml:trace>
  <inkml:trace contextRef="#ctx0" brushRef="#br2" timeOffset="-200514.3">12941 16732 26 0,'-24'-29'13'0,"-56"42"-14"16,50-5 19-16,-12 3-19 15,-8 5 1-15,-10 5-1 16,4 0 0-16,8-2 1 15,9 4 0-15,12-1-1 0,16-7 1 16,14-4-1-16,14 0 1 16,10 2 0-16,9 3 0 15,9 2 0-15,-7 1 0 16,-5 2 0-16,-3 3 0 16,-9 0 1-16,-15 2 0 15,-24 8 0-15,-24-4 1 16,-21-1-1-16,-14 0 0 15,-9-5-7-15,-1-3 0 16,13-11-2-16,15-10 1 0</inkml:trace>
  <inkml:trace contextRef="#ctx0" brushRef="#br2" timeOffset="-199822.5799">13006 16634 18 0,'-6'-23'9'16,"-6"-9"-10"-16,10 21 16 0,-1-5-15 15,-3 0 0-15,-3 1 0 16,-6 1 0-16,-3 1-1 16,-3-3 1-16,0 0 1 15,-6 6 0-15,4-1 0 16,-7 3 0-16,0 3 0 16,-3 5 1-16,4 8-1 15,-4-5 1-15,3 7-1 16,0 14 0-16,4 13 0 15,2 11 0-15,3 12 0 16,6 9 1-16,9-8 0 16,9 13 0-16,6 0 0 15,6 8 0-15,6-2 0 0,5-1 0 16,7-18-4-16,-3-8 0 16,-3-11-7-16,0-5 1 15</inkml:trace>
  <inkml:trace contextRef="#ctx0" brushRef="#br2" timeOffset="-199657.14">12104 16954 35 0,'15'-18'17'0,"21"13"-24"0,-9 7 28 0,12-4-21 15,35 2 1-15,27 8-6 16,30 0 0-16,33 2-1 15,17-2 0-15</inkml:trace>
  <inkml:trace contextRef="#ctx0" brushRef="#br2" timeOffset="-198982.9499">15590 16648 23 0,'-12'-24'11'0,"-12"18"-12"15,12 6 15-15,-8 6-15 16,-4 2 1-16,-9 5 1 0,-15 8 0 16,-11 11 0-16,-10 5 0 15,-8 8 1-15,6-5 1 16,-4 5 0-16,7 5 0 15,8 0-2-15,15 8 1 16,16 3 0-16,17-8 0 16,21-3-5-16,18-2 0 15,20-19-6-15,25-16 1 16</inkml:trace>
  <inkml:trace contextRef="#ctx0" brushRef="#br2" timeOffset="-198667.7">16599 16637 28 0,'24'-37'14'0,"-51"37"-17"16,12 5 21-16,-12 6-17 15,-17 10 0-15,-19 11 2 16,-14 5 1-16,-12 8-5 16,-4-3 1-16,13-5 2 15,8 0 0-15,22 0-1 16,17-2 1-16,15-1-2 15,21-2 1-15,18 0-1 16,18-3 1-16,14 0-1 16,10-3 0-16,-4 1 0 15,-2-4 1-15,-12 4-1 16,-16-3 0-16,-23 0 0 0,-24-3 1 16,-32 0 0-16,-33 3 0 15,-31-1-7-15,-8-7 1 16,-12 0-5-16,15-24 1 15</inkml:trace>
  <inkml:trace contextRef="#ctx0" brushRef="#br2" timeOffset="-197960.54">15519 17402 41 0,'-3'-29'20'0,"3"21"-24"15,0 10 21-15,0 4-27 16,3 1 1-16,3 1-9 16,2 0 0-16</inkml:trace>
  <inkml:trace contextRef="#ctx0" brushRef="#br2" timeOffset="-197780.77">16611 17449 36 0,'-9'-45'18'0,"-3"48"-38"0,9-6 32 0,0 9-23 15,9-6 0-15</inkml:trace>
  <inkml:trace contextRef="#ctx0" brushRef="#br2" timeOffset="-197345.34">17828 17018 30 0,'30'-37'15'0,"-12"48"-23"0,-15-1 30 0,0 11-23 16,0 8 1-16,3 14-1 16,-3-1 1-16,0 0-7 15,-3-7 1-15,-3-6-1 16,9-21 0-16</inkml:trace>
  <inkml:trace contextRef="#ctx0" brushRef="#br2" timeOffset="-197195.13">18049 16364 28 0,'-18'-63'14'0,"-27"63"-22"16,33 3 28-16,-3 12-23 16,-3 7 0-16,-2 4-10 15,5 3 0-15</inkml:trace>
  <inkml:trace contextRef="#ctx0" brushRef="#br2" timeOffset="-196896.02">18397 17079 27 0,'6'18'13'0,"9"19"-14"0,-6-26 21 0,3-3-20 15,5 0 1-15,7-5-3 16,3-9 1-16,3-4 0 16,-3-12 1-16,11-7-1 15,10-5 1-15,-3 5 0 16,-1 5 1-16,-2 8 0 16,-6 16 1-16,-10 16 0 15,-8 11 0-15,-12 15 0 16,-9 8 0-16,-6 3-5 15,-3-8 0-15,-3 0-5 16,1-24 0-16</inkml:trace>
  <inkml:trace contextRef="#ctx0" brushRef="#br2" timeOffset="-196174.66">19939 17116 32 0,'0'5'16'0,"-15"43"-19"15,9-35 26-15,0 3-23 16,0 0 0-16,3-3 1 16,0-2 1-16,3-11-2 15,6-8 1-15,9-14 0 16,6-7 0-16,3-8-1 16,5-2 1-16,13-1-1 15,6 0 0-15,5 3-1 16,4 3 1-16,-1 7-2 0,-8 9 1 15,-3 7 0-15,-10 11 0 16,-8 8-1-16,-3 3 1 16,-9 7 1-16,-3 9 0 15,-6 2 2-15,-3 0 0 16,3 0 0-16,0 0 0 16,2-2 1-16,4-11 1 15,6-11-2-15,6-8 1 16,6-5-1-16,-3-10 0 0,-1-11-1 15,4 0 1-15,0 5-2 16,0-3 1-16,5 3-1 16,-5 3 0-16,-3 5-2 15,-3 8 1-15,0 11-1 16,-7-3 1-16,-5 11-3 16,-6 5 1-16,-9 5-6 15,-9 0 0-15,-8 0-2 16,2-13 1-16</inkml:trace>
  <inkml:trace contextRef="#ctx0" brushRef="#br2" timeOffset="-196023.72">21195 16960 28 0,'18'-6'14'0,"-24"51"-19"15,0-29 25-15,-3 6-20 16,0 1 0-16,0 6-9 15,-3-5 1-15,-9-8 5 0,3-21 1 16</inkml:trace>
  <inkml:trace contextRef="#ctx0" brushRef="#br2" timeOffset="-195872.8299">21144 16462 23 0,'-6'8'11'0,"-29"3"-14"0,23-1 18 0,-3 6-16 16,0 3 0 0,9 2-10-16,6 8 0 0</inkml:trace>
  <inkml:trace contextRef="#ctx0" brushRef="#br2" timeOffset="-195529.8599">21552 17124 34 0,'-9'50'17'0,"-9"24"-21"16,15-63 31-16,0 2-26 15,0 0 0-15,3-5-3 16,6-5 1-16,6-8-1 16,3-11 0-16,9-8-1 15,18-5 0-15,5-6 0 16,7 4 0-16,5 4 2 15,1 3 0-15,-10 8 1 0,-5 8 1 16,-9 8 0-16,-6 8 1 16,-4 3 0-16,-8 5 1 15,-6 5 0-15,-3 3 0 16,-3 0-1-16,0-1 1 16,0 1-1-16,-3 0 1 15,0 0-2-15,-3-3 0 16,0-8-8-16,-3 1 1 15,-9-14-4-15,6-22 0 0</inkml:trace>
  <inkml:trace contextRef="#ctx0" brushRef="#br2" timeOffset="-195362.8899">22430 17087 31 0,'3'13'15'0,"-9"53"-19"0,-6-45 25 0,0 3-30 16,-3 0 0-16,-5 0-6 15,-4-22 0-15</inkml:trace>
  <inkml:trace contextRef="#ctx0" brushRef="#br2" timeOffset="-195196.8">22162 16499 26 0,'-6'-26'13'0,"-12"37"-18"0,12-1 22 15,-2 9-29-15,-1 4 0 16,12 1-1-16,9-3 1 16</inkml:trace>
  <inkml:trace contextRef="#ctx0" brushRef="#br2" timeOffset="-194794.22">22778 17150 31 0,'9'27'15'0,"-15"47"-18"0,3-58 33 0,0 2-29 16,-3 1 0-16,1 2 0 16,-1-8 0-16,0-10-5 15,0-9 0-15,6-7 1 16,3-16 0-16,9 0-1 15,5-3 0-15,4 3 0 16,9 3 1-16,6 7 3 16,-7 9 1-16,-2 7 0 15,-3 11 1-15,-6 8-1 16,-6 8 0-16,-3-1 0 16,-3 1 0-16,-3 0 1 15,-3 0 0-15,3-6 0 16,3-2 1-16,3-5 0 15,8-6 1-15,7-10-1 0,9-6 0 16,3-7-2 0,2 2 1-16,-8-3-2 0,0 3 1 15,-3 3-2-15,-9 3 1 16,-1 4-1-16,-5 6 1 16,-6 3-1-16,-3 2 1 15,-6 3-5-15,0-2 1 16,-3-1-6-16,-3-5 1 15</inkml:trace>
  <inkml:trace contextRef="#ctx0" brushRef="#br2" timeOffset="-194566.91">23728 17246 24 0,'0'2'12'0,"-6"9"-12"15,0-6 15-15,-6 3-15 16,-9 5 1-16,-3-2-1 15,-2 5 1-15,-1 2-1 16,3-2 1-16,3-3 0 16,6-5 1-16,3 0 0 15,1-3 1-15,5-2-2 16,0 2 1-16,6-5-8 16,6-2 0-16,3-9-2 15,8-10 1-15</inkml:trace>
  <inkml:trace contextRef="#ctx0" brushRef="#br2" timeOffset="-194401.44">24389 16769 39 0,'9'-21'19'0,"-27"114"-25"0,9-67 39 16,-12 24-33-16,-6 25 1 15,-6 12-19-15,-11 3 0 16</inkml:trace>
  <inkml:trace contextRef="#ctx0" brushRef="#br2" timeOffset="-191581.44">23820 17256 11 0,'-3'3'5'0,"-6"-9"-3"15,12 4 6-15,-3-3-8 16,0 5 0-16,3-8 3 16,-6 0 0-16,0 2-2 0,-9 4 1 15,-3 2 2-15,-2-3 0 16,-4 6 1-16,-3 2 1 15,-9 3-2-15,1 5 1 16,-4 0-1-16,3 1 0 16,6-1-1-16,3 8 1 15,7-2-3-15,2-1 0 16,6-5-1-16,3-5 0 0,6 0-1 16,6-5 1-1,3-1-1-15,3 4 1 0,0-1 0 16,2 0 0-16,1 3 0 15,0 3 1-15,0 2-1 16,0 0 1-16,0-2-1 16,0-3 0-16,3-8-3 15,-1-11 1-15,4-5-6 16,9-21 0-16,0-18-2 16,-6-6 0-16</inkml:trace>
  <inkml:trace contextRef="#ctx0" brushRef="#br2" timeOffset="-191070.18">24520 16478 25 0,'-6'3'12'0,"-6"23"-7"15,9-7 21-15,-3 7-24 16,-3 25 0-16,-12 23 3 16,0 24 1-16,-8 15-6 15,-10 9 1-15,3 0 0 16,6-19 1-16,7-13-7 16,5-19 1-16,6-18-7 15,3-21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16:07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2972 4802 2 0,'-3'-5'1'0,"6"2"-1"15,3 3 2-15,0 0-3 16,6 3 1-16,3 0-1 16,-6-1 0-16,6 3 5 31,-87-55-4-31,194 114 1 16,-71-51 1-16,0-2 0 15,2-1 1-15,7 1 0 16,5-3 0-16,13 0-1 15,2 5 0-15,6 0 0 0,4 3 0 16,5-6-2-16,12 6 1 16,3 3 0-16,0-9 0 15,15 6-1-15,0-2 0 16,0-7 0-16,9-1 0 16,3-4 1-16,3-2 0 31,71-23 1-31,-32-6 0 15,-12 5-1-15,-10 0 1 0,-11-3-1 16,-12 1 1 0,3-6-1-16,-12 11 1 0,-6 0-2 15,-3 0 0-15,-8-8 0 16,-1 2 1-16,-9 3-1 16,3 3 1-16,-9-11-1 15,-11-2 0-15,-7-3 1 16,-5 0 0-16,-7 0-1 15,-2-3 0-15,-13 1 0 16,-5 9 1-16,-9-4-1 16,-7 0 1-16,-8-3-1 15,-3-14 1-15,-9 6-1 16,-6-2 0-16,-12-6 0 16,-9 0 0-16,-11 0 0 15,-7 16 0-15,-12-8-1 16,-8 0 1-16,-16 0 0 15,-8 5 1 1,-87-26-2-16,4 13 1 16,8 8-1-16,-12 6 1 15,1 9 0-15,-1-4 0 16,0 8-1-16,-8 4 1 16,-16 1 0-16,-5 8 0 15,-4 2 0-15,-5 11 0 16,6 0 0-16,-4 3 0 15,7 2-1-15,2 9 1 16,10 4-1-16,-1 6 1 0,13 18-1 16,8-5 0-16,6 3 0 15,7 10 1-15,11 3-1 16,21 8 0-16,-3 21 0 16,14 0 0-16,10 8 0 15,18 8 1-15,26 16 0 16,31 0 0-16,40-9-3 15,37 12 0-15,53 7-1 16,69-23 0-16</inkml:trace>
  <inkml:trace contextRef="#ctx0" brushRef="#br0" timeOffset="10899.9499">18117 5765 4 0,'226'3'2'0,"30"7"-1"16,-172-10 3-16,17 6-4 15,18-1 0-15,15 3 0 16,-3 3 1-16,-6 2-2 0,-9-5 0 16,-6 5 0-16,-18 3 0 15</inkml:trace>
  <inkml:trace contextRef="#ctx0" brushRef="#br0" timeOffset="12386.21">5249 5744 3 0,'146'8'1'0,"80"8"1"16,-157-16 2-16,26 3-4 15,24 2 0-15,24-3 0 16,6 4 1-16,15-4-1 0,5 1 0 16,4 2 1-16,15-2 0 15,-1 5 0-15,1-5 0 16,-4 2 0-16,4-2 0 31,118 12 0-31,-38 7 0 16,-33-14-1-16,-9-3 1 15,-23 0-1-15,-7-5 1 16,-11 8-1-16,-1-3 0 16,-2-2 0-16,-3 8 1 0,-10-6-1 15,7 0 0-15,-4 11 0 16,-5-8 0-16,9-3 0 16,-4 6 0-16,-5-9 0 15,6 4 1-15,-1-6-2 16,10 0 1-16,-9 2 0 15,8-2 1-15,-2 0-1 16,5 3 1-16,13-3-1 16,-4 3 1-16,10 2-1 15,5 6 1-15,3-3-1 16,7 5 0-16,8-5 0 16,0 2 0-16,6-4 1 15,6 4 0-15,-5-7-1 16,-4-1 0-16,-9-4 0 15,-9 2 0-15,-8-3 0 16,-7 3 0-16,-17 5-4 16,-4 1 0-16</inkml:trace>
  <inkml:trace contextRef="#ctx0" brushRef="#br0" timeOffset="13244.6">7535 4127 11 0,'30'-23'5'0,"42"-38"-3"16,-52 45 6-16,22-3-9 15,18 4 1-15,17-4 0 0,12-2 1 16,18 0-2-16,13 2 1 16,5-2 0-16,9-3 0 15,-4 11 0-15,-4 0 0 16,-10 5 0-16,-15 5 0 15,-15-5-3-15,-20 3 0 16</inkml:trace>
  <inkml:trace contextRef="#ctx0" brushRef="#br0" timeOffset="13633.03">7893 3768 8 0,'-27'-16'4'0,"-39"42"-5"16,45-23 4-16,-20 18-3 16,-13 8 1-16,-5 8 0 15,-1 8 0-15,13 5-1 16,17-2 0-16,21 0 2 0,18-1 0 16,29-12 0-16,25-4 0 15,29 4-1-15,24 5 1 16,30-3-5-16,12-14 1 15</inkml:trace>
  <inkml:trace contextRef="#ctx0" brushRef="#br0" timeOffset="19953.14">7524 4186 20 0,'-24'-27'10'0,"27"22"-8"0,9 0 11 0,8-9-12 16,16-4 0-16,27-11 1 15,23-8 0-15,24-8-2 16,33-5 0-16,24 15 1 15,17-7 1-15,13 2-1 16,5 3 1-16,-3 8 0 16,-14 5 0-16,-15-2 0 15,-16 15 0-15,-20-2-4 16,-26 10 1-16,-25-2-6 16,-24 5 1-16,-20 5-2 15,-30-5 0-15</inkml:trace>
  <inkml:trace contextRef="#ctx0" brushRef="#br0" timeOffset="20403.26">7890 3643 10 0,'0'8'5'0,"-15"24"-3"16,6-19 6-16,-15 8-4 15,-9 11 0-15,-8 13 1 16,-19 11 0-16,4 10-7 16,-4 3 0-16,9-3 5 15,13-19 0-15,20-4 0 16,18-17 1-16,27 1-3 15,20-14 1-15,31-10 1 16,20-3 0-16,9-3-8 16,3 8 0-16,-18-2-3 15,-17-14 0-15</inkml:trace>
  <inkml:trace contextRef="#ctx0" brushRef="#br0" timeOffset="29441.33">3029 6972 8 0,'-24'-19'4'0,"21"9"-4"16,3 7 5-16,0 3-5 16,0 0 1-16,0 0-1 15,0 0 0-15,3 0-1 16,6 3 1-16,-3-1 0 15,3 1 0-15,0 2 0 16,0 1 0-16,6-1 1 16,0 0 1-16,11-2 0 0,1-1 0 15,9 1 1-15,5 0 0 16,10 2 0-16,6 0 1 16,-1-5-2-16,16 0 0 15,-1 6-1-15,6-1 1 16,7-2-2-16,-1 2 1 15,3-5-1-15,1 2 1 16,5 4-1-16,3-1 0 16,-2-2 0-16,5 2 0 15,-6-2 0-15,0 5 1 0,1-3-3 16,-1 5 1-16,0-2-5 16,6 0 0-16</inkml:trace>
  <inkml:trace contextRef="#ctx0" brushRef="#br0" timeOffset="30584.54">10283 7075 7 0,'-3'0'3'0,"3"3"0"0,0-1-1 0,3 1-2 15,6 0 0-15,3-3 1 16,5 2 0-16,7 1-1 15,3-3 0-15,3 0 1 16,9 0 1-16,5 0 0 16,10 0 1-16,5 2 0 15,10-2 0-15,-1 0 0 16,13 0 0-16,5 0-1 16,6 0 1-16,9 0-1 15,7-2 0-15,5 4-1 16,12-4 0-16,-3 2 0 15,6 0 1-15,0 2-1 16,3-2 1-16,3 0-1 16,0 3 0-16,2-3-1 15,4 0 1-15,0-3 0 16,9 6 0-16,0-3-1 0,0 0 0 16,6 0 0-16,2-5 1 15,4-3-1-15,-3-5 1 16,8-1-1-16,-2 4 0 15,-3-1 1-15,3 1 1 16,-1 4 0-16,-5-2 0 16,3 1-1-16,-15 7 1 15,-9 0-1-15,-12 0 1 16,-18 0-2-16,-15 5 1 0,-18-3-5 16,-14 6 1-16,-15 0-7 15,-16 0 1-15</inkml:trace>
  <inkml:trace contextRef="#ctx0" brushRef="#br0" timeOffset="41721.46">17709 6601 11 0,'-3'0'5'0,"3"3"-3"0,0-3 6 16,0 0-7-16,3 3 1 15,6-3 1-15,3 2 0 16,6-2-3-16,-3 0 0 16,27-13 3-16,14-5 1 15,13-6-1-15,20-3 0 0,3-12 0 16,24-1 0 0,-6 3-1-16,-2 8 0 0,-22 8-6 15,-18 7 1-15,-5 9-4 16,-39 0 0-16</inkml:trace>
  <inkml:trace contextRef="#ctx0" brushRef="#br0" timeOffset="44905.07">19129 6175 9 0,'9'11'4'0,"3"42"-1"0,-9-37 5 0,3 8-6 16,3 5 1-16,0 2 1 16,-3-1 0-16,0-4-5 15,-3 0 0-15,-3-2 5 16,-3-11 0-16,0-2-1 15,0 0 0-15,0-9 0 16,0-10 1-16,3-5-1 16,3-13 1-16,3-3-2 15,3-3 0-15,3-3-1 16,2-2 0-16,1 6-1 16,3-6 1-16,6 0-1 15,3 5 0-15,0 3-1 16,-4 5 0-16,1 5 0 0,0 9 0 15,0 10-1 1,-3 10 1-16,2 1-1 0,-2 13 0 16,-3 7 1-16,-3 7 1 15,-3 1-1-15,-3 4 1 16,0-9 0-16,-3 0 0 16,0-10 1-16,-3-8 1 15,-3-8 0-15,0-11 1 16,0-15-1-16,0-6 1 0,3-8 0 15,3-2 0 1,5-11-1-16,10-3 0 0,6 3-2 16,-3-13 1-16,3 2-1 15,0 9 0 1,2 10-2-16,1 10 1 0,-3 9-1 16,-3 18 1-16,-4 13-1 15,1 14 1-15,-6 10 0 16,0 2 0-16,-6-4 1 15,0 2 0-15,-3 0-1 16,0-3 0-16,3-7-7 16,3-6 0-16,-3-16-1 15,3-10 1-15</inkml:trace>
  <inkml:trace contextRef="#ctx0" brushRef="#br0" timeOffset="45612.08">20210 5961 7 0,'3'16'3'0,"14"13"3"15,-11-18 0-15,3-1-5 16,0 6 1-16,0 3 2 15,3 2 1-15,-3-11-5 16,0 1 0-16,0-3 5 0,3 0 0 16,0-3 0-16,3-10 0 15,-1-8-2-15,4-11 1 16,0-3-1-16,3-12 0 16,0-4-2-16,-3 4 1 15,3 2-2-15,-1 5 1 16,1 5-3-16,-6 9 1 15,0 5-1-15,-3 10 1 16,-3 8-1-16,-3 11 0 0,-3 8 1 16,3 8 0-16,0 5 1 15,3 0 0-15,0-3 1 16,-1 1 0-16,1-12 1 16,0-1 0-16,0-7-2 15,-3-1 1-15,0-4-5 16,0-2 1-16,3-10-5 15,9-9 0-15</inkml:trace>
  <inkml:trace contextRef="#ctx0" brushRef="#br0" timeOffset="45926.0199">20957 5233 11 0,'-9'3'5'0,"6"34"-2"0,3-21 2 16,3 5-3-16,3 16 1 16,3 11 1-16,0 7 0 15,5 1-5-15,1 2 1 16,3-5 4-16,3 5 0 15,-3 1-2-15,-3-1 1 16,0-8 0-16,-6-5 0 16,0-8-1-16,-1-5 1 0,1-11-5 15,-3 3 1-15,-3-11-6 16,-6-8 0-16</inkml:trace>
  <inkml:trace contextRef="#ctx0" brushRef="#br0" timeOffset="46092.6">20754 5691 28 0,'69'-37'14'0,"8"27"-16"16,-53 4 21-16,9 6-27 15,2 0 0-15,7-5-7 16,3-3 1-16</inkml:trace>
  <inkml:trace contextRef="#ctx0" brushRef="#br0" timeOffset="46692.08">21546 5707 15 0,'-3'-8'7'0,"30"3"-5"16,-15 5 9-16,0-3-11 16,6-5 0-16,5-5 0 15,4-3 1-15,0-2-1 16,0-1 0-16,-3-5 1 15,-1-2 1-15,-2-6-1 0,-6 0 0 16,-3-2 0-16,-3 10 1 16,-9 3-1-16,-3 2 0 15,-6 6-1-15,-6 5 0 16,-6 3-1-16,-5 10 1 16,-1 8 0-16,0 11 1 15,-6 5-1-15,-3 6 1 16,1 7 0-16,-1-5 0 15,12-2 1-15,3 4 0 16,9 1 0-16,15 5 0 16,12 3 0-16,3-6 1 0,3-2-1 15,9-9 0-15,3-7-5 16,2-8 1-16,4-11-6 16,-3-10 0-16</inkml:trace>
  <inkml:trace contextRef="#ctx0" brushRef="#br0" timeOffset="46963.03">22097 5474 6 0,'12'-16'3'0,"56"24"5"15,-44-2-6-15,6 7-2 16,8 8 1-16,4 0-1 16,3 8 1-16,-7-8-1 0,1 1 1 15,-6-4 1-15,0-5 0 16,-7-2 0-16,1-3 1 16,-3-3-4-16,-3-2 1 15,-3-6-4-15,-6-10 1 16</inkml:trace>
  <inkml:trace contextRef="#ctx0" brushRef="#br0" timeOffset="47173.46">22516 5323 13 0,'-38'37'6'0,"-46"61"0"0,61-71 9 0,-16 18-14 15,-9 2 1-15,4 4 1 16,5-1 1-16,9 0-4 16,9-5 0-16,12-13-4 15,15-21 1 1</inkml:trace>
  <inkml:trace contextRef="#ctx0" brushRef="#br0" timeOffset="51571.37">20445 6826 7 0,'9'0'3'0,"32"-2"0"0,-23-1 3 0,9-2-6 16,0-6 0-16,6 3 0 16,2-2 1-16,7-6-1 15,0-8 0-15,2 0 1 16,-2 0 0-16,0 0 1 15,-4-2 0-15,-2-6-1 16,-12 8 1-16,-3-2-1 16,-9 2 1-16,-12 0-1 15,-6 3 0-15,-6 8-1 16,-6 5 0-16,-6 8 0 16,0 3 1-16,-3 5-2 15,-2 10 1-15,-4 3 0 16,6 0 0-16,-3 11 0 15,-5 8 0-15,2 5-1 16,6 8 1-16,0 5 0 16,9-2 1-16,10-6 0 0,8-5 1 15,11-11-1-15,4-7 1 16,12-11-2-16,15-9 0 16,11-14-5-16,19-9 1 15</inkml:trace>
  <inkml:trace contextRef="#ctx0" brushRef="#br0" timeOffset="52021.5199">21415 6665 10 0,'-3'32'5'0,"12"15"0"16,-3-41 2-16,6 7-4 0,3-8 0 15,3-5 3-15,3-3 0 16,2-12-7-16,-5-9 0 16,6-3 5-16,9-10 0 15,-3-2-2-15,-4-6 1 16,1-3-1-16,-3 0 0 15,-3 11-3-15,-3 3 1 16,-1 5-5-16,-5 8 0 16,0 7-3-16,-6-2 1 0</inkml:trace>
  <inkml:trace contextRef="#ctx0" brushRef="#br0" timeOffset="52516.87">22266 6406 12 0,'27'-32'6'0,"-9"-18"-6"0,-12 42 8 16,-3-3-8-16,-3 0 0 15,0-4 1-15,-3 7 1 16,-6 0-3-16,-3 8 0 16,-6 5 2-16,-5 3 0 15,-7 13-1-15,0 8 1 0,3 8 0 16,3 3 0-16,1 2 0 16,2-5 1-16,0 6-1 15,9-4 0-15,9 1 0 16,3-8 1-16,6-6-1 15,12-5 1-15,12-10-5 16,11-16 1-16,19-9-3 16,-1-7 0-16</inkml:trace>
  <inkml:trace contextRef="#ctx0" brushRef="#br0" timeOffset="52982.21">22701 6533 11 0,'-18'23'5'0,"3"4"0"0,12-22 5 16,0 0-9-16,0 3 1 0,3-2-1 15,0-4 1 1,6-7-3-16,0-3 1 0,6-5 1 16,0-6 1-16,6-2-2 15,3-8 1-15,6-5-1 16,5-1 1-16,4 1-1 15,0 5 0-15,-9 2 0 16,-4 6 0-16,1 3-1 16,-6 7 0-16,-3 8 0 15,-3 6 1-15,-6 13 0 16,-3 5 1-16,0 6 0 16,0 2 0-16,0 0 0 15,0-5 0-15,3-3-2 16,2-5 0-16,4-11-4 15,6-10 0-15</inkml:trace>
  <inkml:trace contextRef="#ctx0" brushRef="#br0" timeOffset="53207.25">23490 5903 8 0,'-18'13'4'0,"12"56"3"0,3-48 2 16,0 11-7-16,-6 2 0 16,0 11 0-16,0 5 1 15,0 9-4-15,6 1 0 0,3-7 3 16,0-8 0-16,3-5-2 16,3-11 0-16,0-8-5 15,-3-10 1-15</inkml:trace>
  <inkml:trace contextRef="#ctx0" brushRef="#br0" timeOffset="53597.05">23201 6154 15 0,'54'-10'7'0,"65"-27"-6"16,-90 29 10-16,22-3-11 15,9-2 0-15,17 2-3 16,-6 1 1-16,1-9 1 16,-7 1 1-16,-11 2-2 15,-9 0 1-15,-16 3 1 16,-11 7 1-16,-9 6 1 0,-9 0 1 16,-3 6 1-16,-3 2 0 15,0 2-1-15,3 6 1 16,3 0-2-16,0 0 0 15,9 0-1-15,6 0 0 16,6 2 0-16,3-7 0 16,0-3-1-16,-10 5 1 15,-8 5 0-15,-9 3 0 16,-6 1-1-16,-5 1 1 16,-4 1-1-16,0-3 1 0,3 6-4 15,0-6 0-15,-6 6-4 16,-11-4 0-16</inkml:trace>
  <inkml:trace contextRef="#ctx0" brushRef="#br0" timeOffset="54828.17">21284 6572 9 0,'-15'19'4'0,"0"-17"3"0,15-2 0 15,-3-2-7-15,3 2 0 16,0-8 1-16,3 0 1 16,0 0-3-16,0 0 1 15,0 0 1-15,0 3 0 16,-3 5 0-16,0 0 0 16,-3 2-1-16,3 4 1 0,-3 2-1 15,3 2 1 1,0 1 0-16,3-6 0 15,3 6 0-15,3 5 0 0,0 5 0 16,3 3 0-16,3-3 0 16,0 5 1-16,-3 6-1 15,0 0 1-15,-3-3 0 16,-3 0 0-16,-1-5-3 16,-2-3 0-16,0-5-5 15,-9-14 1-15</inkml:trace>
  <inkml:trace contextRef="#ctx0" brushRef="#br0" timeOffset="57607.32">19394 7347 11 0,'12'-34'5'0,"53"-32"-5"16,-41 50 6-16,18-8-5 16,9-2 0-16,17-6 1 15,9-5 1-15,10 8-5 16,-1 5 0-16,-15 8-1 15,-8 8 1-15</inkml:trace>
  <inkml:trace contextRef="#ctx0" brushRef="#br0" timeOffset="61479.62">3514 7191 12 0,'-9'-29'6'0,"18"0"-5"0,0 21 6 15,3 0-8-15,12 3 1 16,8-6 0-16,7-2 0 16,6 0 1-16,-1 2 1 15,7 1-1-15,0-1 0 16,2 1 1-16,7 2 0 16,8 2-1-16,4 4 1 15,14-4-1-15,15-4 0 16,12 5 0-16,9-1 0 15,15-4-1-15,12 4 1 0,0-4 0 16,15 2 0-16,-1-5 0 16,4-3 0-16,0 3 0 15,2-1 0-15,-5 6 0 16,-3 3 0-16,0 5 0 16,-7 3 1-16,-5 5-1 15,-9 2 0-15,-9 1-1 16,-15-1 1-16,-12 1-1 15,-14 0 1-15,-13-1 0 16,-15 1 0-16,-14-3 0 16,-9-3 0-16,-9-2 1 15,-7-1 1-15,-5-2-1 16,-6-5 1-16,-3 0-1 16,-3-1 1-16,-6 1-2 15,-3 0 1-15,-6 0-8 0,-9 7 1 31</inkml:trace>
  <inkml:trace contextRef="#ctx0" brushRef="#br0" timeOffset="62875.94">19460 6628 3 0,'0'-8'1'0,"-3"5"-1"16,3-2 2-16,-3-6-1 16,0 3 0-16,0-2 1 15,0-1 1-15,0 1-4 16,3-1 1-16,0 3 1 16,0-2 0-16,3 4-1 15,3 4 1-15,0 4-2 16,5 1 1-16,4 0 0 15,0-1 1-15,6 1-1 16,6-3 1-16,6 0 0 16,2-3 1-16,10-7 0 0,12-4 1 15,11-9 0-15,12-1 0 16,7-5-1-16,14-3 0 16,6 0 0-16,12 0 0 15,12-5-1-15,3 0 1 16,6 3-2-16,6 0 1 15,-6-9-1-15,-6 1 1 16,-9 0 0-16,-9-3 0 16,-9-6 0-16,-9 12 1 0,-9 2-1 15,1 2 1-15,-10 3-1 16,3 6 0-16,4-3 0 16,-1 8 0-16,-15 2-1 15,-2 9 0-15,-13 4 0 16,-17 4 0-16,-15 4-1 15,-18 4 0-15,-18 2-6 16,-18 10 1-16</inkml:trace>
  <inkml:trace contextRef="#ctx0" brushRef="#br0" timeOffset="63626.55">21109 7202 7 0,'11'-13'3'0,"13"-3"4"0,-6 11-5 15,6-3-1-15,12-3 0 16,8 0 0-16,19 1 1 16,14-3-3-16,24-9 1 0,27-4 2 15,18-6 0 1,27-5 0-16,14-13 0 0,16 2-1 16,8-2 1-16,3 5 0 15,-8 0 0-15,-22 5-1 16,-29 14 0-16,-36 10-3 15,-32 3 1-15,-34 0-4 16,-26 5 1-16</inkml:trace>
  <inkml:trace contextRef="#ctx0" brushRef="#br0" timeOffset="76117.64">984 4704 11 0,'0'-13'5'0,"0"5"-3"0,3 0 6 15,3 3-7-15,-3 2 1 16,6-5 0-16,0 3 1 16,6-3-3-16,8 0 0 0,4 0 2 15,6-13 0-15,21 0-1 16,11-3 1-16,24 0-1 15,13-8 1-15,8 3-1 16,9-2 0-16,0 2-1 16,3-6 1-16,-9 9 0 15,-6 7 0-15,-6 1 0 16,-17 2 0-16,-22 3 0 16,-8-3 1-16,-19 5 0 15,-17 3 0-15,-18 5-1 16,-15 1 0-16,-23 4 0 15,-25 4 1-15,-23-4-1 16,-9-2 0-16,-4 0-1 16,7 3 0-16,24 0 0 15,8 5 1-15,19-8-2 16,8 2 0-16,15-2 0 0,27 6 0 16,18-6 0-16,14 2 1 15,19 4-1-15,8-4 0 16,13 11 0-16,2 9 0 15,-23 9-6-15,-28 6 0 16</inkml:trace>
  <inkml:trace contextRef="#ctx0" brushRef="#br0" timeOffset="77093.61">850 7496 13 0,'-30'-11'6'0,"21"11"-3"15,9 0 7-15,0 0-12 16,6-5 1-16,12 2 2 15,6-5 0-15,9-2 0 16,11-9 0-16,22-13 0 16,17-7 1-16,9-4 0 15,19-4 0 1,76-27 0 0,-26 5 1-16,-6 5-1 0,-12 3 0 15,-13 6-1-15,-7 7 1 16,-22 6-1-16,-18 8 1 15,-14 4-2-15,-25 9 1 16,-20 5-1-16,-18 8 1 16,-30 1 0-16,-26 4 0 15,-25 6-1-15,-26 4 0 16,0-1 1-16,-9 2 0 16,17 8 0-16,16-1 1 0,11 4-1 15,16-3 1-15,17-3-1 16,15-5 0-16,18-5-2 15,33-9 0-15,27 1-1 16,8-8 1-16,33-6-1 16,-9 6 1-16,4 2 0 15,-16 4 0-15,-20 9 0 16,-28 11 1-16,-23 11 1 16,-36 19 0-1,-38 15-7-15,-42 19 0 0,-21 18-1 16,-21-26 0-16</inkml:trace>
  <inkml:trace contextRef="#ctx0" brushRef="#br0" timeOffset="84826.9">2291 10385 3 0,'6'5'1'0,"6"-13"0"16,-6 8 1-16,-1 0-1 15,4 0 1-15,0-5 1 16,0 0 1-16,0 5-5 16,0 0 1-16,6 2 3 15,3-2 1-15,6 0-2 16,8 0 0-16,4 0-1 0,6 0 1 15,11 0-1-15,7 0 1 16,11 3-2-16,4-6 1 16,11 3 0-16,12 0 1 15,4 0-1-15,11-2 1 16,9-4-1-16,12 1 0 16,3-3 0-16,5 0 1 15,13 0-2-15,0-5 1 16,6 5-1-16,5-2 1 15,-2-4-1-15,0 6 1 16,0-2-1-16,-16-3 0 0,1-1 1 16,-15 4 0-16,-6-4 0 15,-9 1 1-15,-9-3-1 16,-3 3 0-16,-23 5 0 16,-1 3 1-16,-5-3-2 15,-10-3 1-15,-14 3 0 16,-7-2 0-16,-8-1 0 15,-6 1 1-15,-7-1-1 16,-5 1 0-16,-6 2 0 16,-9 2 1-16,-3-2-2 15,-6 3 0-15,-6-3 0 16,-12 3 0-16,-8-3 0 16,-4 0 0-16,-12 3-1 15,-14-3 1-15,-10 5 0 16,-17 0 1-16,-9 3-1 15,-18 0 0-15,-10 3 0 16,-16 0 0-16,-10 5 0 16,-6-6 0-16,-27 1-1 0,1 2 1 15,-19 3 0-15,-2 3 0 16,0 2 0-16,8 3 0 16,13-6 0-16,-4 4 0 15,18 2 0-15,21-6 0 16,13-2 0-16,5 0 0 15,14 0 0-15,25 0 0 0,15 3-1 16,8-4 0 0,10-1 1-16,11-1 0 0,12-2 0 15,9-3 0-15,13-3-1 16,11-2 1-16,3-1-1 16,20-4 1-16,19-3-1 15,12 2 1-15,29 0-1 16,21-2 0-16,27 5 1 15,18-5 0-15,27 2-1 16,26 4 1-16,18-1 0 16,21 2 0-16,-6 1 0 15,10 0 1-15,-7-1 0 16,-6 1 0-16,-15 3-5 16,-29-1 1-16,-16 6-4 15,-29-19 0-15</inkml:trace>
  <inkml:trace contextRef="#ctx0" brushRef="#br0" timeOffset="86792.55">2818 14327 13 0,'-51'-40'6'0,"-15"14"-2"16,55 18 6-16,-4 0-10 15,0 0 1-15,0 0-1 16,3 3 1-16,3 0-2 16,3-1 1-16,3 1 0 15,3 0 0-15,9 5 0 16,12 0 0-16,12 5-1 15,8 3 1-15,7 5 0 16,14-2 0 0,87 7 1-1,0-10 1-15,6 3-1 16,18-6 1-16,14-2 0 0,13-1 1 16,2-2-1-16,15 0 0 15,3-5-1-15,7 0 1 16,-10-6-1-16,9 3 1 15,-6-2-1-15,1-1 0 16,-10-2 0-16,-9 2 0 16,-14 1 0-16,-6-3 0 15,-22 2 0-15,-11 0 0 0,-18-2 0 16,-18 5 1-16,-15 3-1 16,-14-3 1-16,-16 3-1 15,-11 2 1-15,-16-2-2 16,-14 5 1-16,-18 0-1 15,-15 0 1-15,-15 2-1 16,-20-2 1-16,-19 0-1 16,-23-5 0-16,-21 5 0 15,-21-2 0-15,-27 4 0 16,-24-2 0-16,-35 5 0 16,-24-2 0-16,-12 0 0 15,-24 5 0-15,-12 0 0 16,9 2 0-16,9 3-1 15,15 3 1-15,21 0 0 16,21 0 1-16,29 0-1 16,30-3 1-16,36-2-7 15,33 2 0-15,38 8-3 16,39-21 0-16</inkml:trace>
  <inkml:trace contextRef="#ctx0" brushRef="#br0" timeOffset="96386.9599">6943 9824 24 0,'24'-26'12'0,"50"12"-11"16,-38 6 12-16,9-2-14 15,32 4 1-15,18 4-1 16,15-9 1-16,18 3 0 16,18 3 1-16,-6-3-1 15,3 3 0-15,-9 5 0 16,-15-8 1-16,-18 0-1 15,-14 3 1-15,-16-1-5 16,-20 1 1-16,-22 0-3 0,-14-6 0 16</inkml:trace>
  <inkml:trace contextRef="#ctx0" brushRef="#br0" timeOffset="96700.7399">7470 9342 17 0,'-9'-8'8'0,"-3"16"-10"0,6-2 12 0,-9 7-12 15,-15 3 1-15,-8 16-1 16,-22 15 1-16,-11 11 2 15,-10 6 1-15,4-3-1 16,15-6 0-16,17-10 1 16,24 0 1-16,30-8 0 15,33-5 1-15,29-8-2 16,42-3 1-16,33-5-8 16,27 5 1-16,14-5-2 15,-29-16 1-15</inkml:trace>
  <inkml:trace contextRef="#ctx0" brushRef="#br0" timeOffset="98939.2899">9104 9356 10 0,'-18'-59'5'0,"15"9"-3"0,3 37 6 0,0 2-9 15,0 1 1-15,0 10-1 16,6 8 1-16,3 13 1 15,0 11 0-15,-3 2 0 16,-3 8 0-16,-3 9 0 16,-3 15 1-16,3 5 0 15,0-2 0-15,0-8-1 16,3-11 1-16,0-13-6 16,3-5 0-16</inkml:trace>
  <inkml:trace contextRef="#ctx0" brushRef="#br0" timeOffset="99328.16">9640 9451 18 0,'-18'-8'9'0,"-15"3"-11"0,24 10 13 16,0 8-12-16,-3 11 1 16,-2 5-1-16,-1 19 1 15,3-3 0-15,3 2 1 16,6 1-1-16,9-6 0 16,3-5 1-16,3-8 1 15,6-10 0-15,14-11 0 16,7-16 0-16,9-13 0 15,2-16 0-15,7-8 0 0,-10-5-1 16,-8 2 1-16,-12 3-2 16,-15 8 0-16,-12 2 0 15,-15 12 0-15,-9 4-1 16,-12 9 1-16,-8 4-2 16,-1 4 0-16,3 4-4 15,10 9 0-15</inkml:trace>
  <inkml:trace contextRef="#ctx0" brushRef="#br0" timeOffset="99658.5">10515 9461 9 0,'-33'-5'4'0,"-8"8"1"0,23-3 1 16,-3 0-6-16,-3 0 0 15,0 0 0-15,-6 2 0 16,-2 4 1-16,-4 2 0 16,-3 5 1-16,4 5 0 0,-1 14 1 15,6 5 0-15,3 6 1 16,9-4 0-16,7 4-2 15,8-4 1-15,11-2-1 16,16-15 1-16,15 1-4 16,12-4 1-16,8-14-6 15,7-13 0-15</inkml:trace>
  <inkml:trace contextRef="#ctx0" brushRef="#br0" timeOffset="99898.69">10953 9200 24 0,'5'-3'12'0,"16"90"-13"0,-15-58 17 16,-3 8-15-16,-3 22 0 15,0 20 2-15,0 8 0 16,-3-15-8-16,3-9 1 16,-3-7-2-16,-3-14 0 15</inkml:trace>
  <inkml:trace contextRef="#ctx0" brushRef="#br0" timeOffset="100214.57">11390 9409 19 0,'-27'5'9'0,"-17"19"-6"16,29-19 12-16,0 6-15 15,-3 4 0-15,3 4 0 16,3-1 1-16,3 6-1 16,6 0 0-16,3 0 1 15,3-3 0-15,9 0 0 16,6-5 0-16,12-5 0 16,3-6 1-16,11-2-2 15,16-6 1-15,-1 3-8 0,7-5 1 16</inkml:trace>
  <inkml:trace contextRef="#ctx0" brushRef="#br0" timeOffset="100755.73">13027 8821 13 0,'-15'13'6'0,"-41"62"1"0,29-52 3 16,-18 33-8-16,-20 26 0 16,-22 8 2-16,-20 37 1 15,-9 8-6-15,6 2 1 16,6 4 4-16,9-1 0 15,23-26-7-15,19-16 0 0,23-30-4 16,21-31 1-16</inkml:trace>
  <inkml:trace contextRef="#ctx0" brushRef="#br0" timeOffset="101264.9299">13381 9438 15 0,'-29'-6'7'0,"-7"22"-3"0,27-3 7 16,0 11-10-16,-3 8 0 15,3 13 1-15,6 3 0 16,3-3-2-16,6-6 0 0,6-10 2 15,9-10 1-15,9-11-1 16,5-11 0-16,4-21-1 16,6-10 0-16,5-6 0 15,1-7 0 1,-3 7-1-16,2 3 1 0,-5 5-2 16,-6 14 1-16,-10 10 0 15,-11 2 0-15,-15 17-1 16,-12 13 1-16,-6 21-1 15,-11 8 1-15,-7-3-5 16,0-2 0-16,6-6-2 16,3-5 1-16</inkml:trace>
  <inkml:trace contextRef="#ctx0" brushRef="#br0" timeOffset="101609.6">14075 9760 25 0,'-15'11'12'0,"-9"26"-10"0,18-32 22 16,3 3-23-16,3 0 0 16,9 0 1-16,9-8 1 15,12-10-4-15,12-12 0 16,17-17 2-16,7-4 0 15,5-2-1-15,3-5 0 16,-14 10-1-16,-6 6 1 0,-10 5-1 16,-8 10 0-16,-12 14 0 15,-6 13 0-15,-10 11 0 16,-8 20 1-16,-5 9 0 16,-10 2 0-16,-6 0 1 15,-3-7 0-15,3 2-3 16,6-13 0-16,3 5-6 15,3-11 0-15</inkml:trace>
  <inkml:trace contextRef="#ctx0" brushRef="#br0" timeOffset="102106.6">15236 8927 15 0,'3'11'7'0,"-3"23"-3"0,-3-10 4 0,-6 21-6 15,-3 18 1-15,-6 6 2 16,-3 16 0-16,-6 21-6 16,1-3 1-1,5 13-1 1,9-28 0-16,9-25-5 15,18-21 1-15</inkml:trace>
  <inkml:trace contextRef="#ctx0" brushRef="#br0" timeOffset="102435.83">15661 9443 13 0,'3'-19'6'0,"-15"22"-1"0,7 2 6 15,-4 3-10-15,-3 11 1 16,-3 7 0-16,-6 6 1 0,-6 18-4 16,3-2 1-16,-2 0 2 15,5 4 1-15,12-12-1 16,9 0 0-16,6-11 0 16,12-11 0-16,8-7 0 15,16-11 1-15,12-11-1 16,2-7 1-16,-5-6-1 15,-4-16 0-15,-5 1-1 16,-15 2 0-16,-18 2-1 16,-9 6 0-16,-15 5-2 15,-21 6 1-15,-11 10-3 16,-4 5 0-16,-11 6-5 16,8 2 1-16</inkml:trace>
  <inkml:trace contextRef="#ctx0" brushRef="#br0" timeOffset="102781.84">16724 9533 12 0,'-30'-5'6'0,"-35"18"-4"0,44-8 2 16,-3 3-4-16,-12 8 0 0,-11 5 0 15,5 0 1-15,-3 3 2 16,1 5 0-16,2 0 1 16,3 6 0-16,7-1 1 15,5-7 1-15,12-4 0 16,12 4 0-16,12-1-3 15,6-2 1-15,6-3-2 16,6-5 1-16,8-11-6 16,10-10 1-16,14-3-7 15,7-16 1-15</inkml:trace>
  <inkml:trace contextRef="#ctx0" brushRef="#br0" timeOffset="102977.2399">17254 8996 13 0,'-3'24'6'0,"-21"58"4"0,12-45 0 15,-6 16-8-15,-5 13 1 16,-10 26 0-16,3 17 1 16,6-3-5-16,6 0 1 15,9-11-3-15,9-8 1 16,9-21-4-16,6-34 0 15</inkml:trace>
  <inkml:trace contextRef="#ctx0" brushRef="#br0" timeOffset="103231.84">17742 9372 20 0,'-42'2'10'0,"-68"46"-8"15,72-24 16-15,-25 10-17 16,-14 22 1-16,-10 2-1 16,10 0 1-16,14-2-2 15,16-14 1-15,20-2 2 16,27-6 1-16,27-5 0 16,26-2 0-16,25-12-1 15,29-4 1-15,9-6-9 16,-3-7 0-16,-6 2-5 15,-14-6 1-15</inkml:trace>
  <inkml:trace contextRef="#ctx0" brushRef="#br0" timeOffset="104117.42">8467 9215 17 0,'-39'-37'8'0,"7"-8"-5"0,14 37 7 0,-9 1-10 16,-9 1 1-16,1 4-1 15,-16 4 0-15,-6 4-1 16,-11 12 1-16,-15 11 0 16,-1 8 0-16,-11 11 1 15,0 2 0-15,-3 14 1 16,-1 10 0-16,19 13 0 16,3-2 1-16,14-6-1 15,18 0 0-15,19 11-1 16,20-16 1-16,18-10 0 15,29-8 0-15,31-14 0 16,20-21 1-16,33-24-1 16,27-23 1-16,11-19 0 15,13-11 0-15,-12-10-1 16,-15-11 1-16,-27-5-1 0,-27 8 0 16,-30 14-1-1,-23 4 1-15,-27 6-5 0,-30 13 1 16,-27 8-8-16,-17 7 1 15,-22 12-2-15,-11-6 0 16</inkml:trace>
  <inkml:trace contextRef="#ctx0" brushRef="#br0" timeOffset="104462.67">8687 8924 23 0,'-71'67'11'0,"-72"120"-12"15,78-128 19-15,-22 41-18 16,-23 24 1-16,-15 14 1 16,-18 8 0-16,12-9-3 0,6-18 0 15,15-10-6-15,24-19 1 16</inkml:trace>
  <inkml:trace contextRef="#ctx0" brushRef="#br0" timeOffset="105499.51">11854 9036 7 0,'6'-35'3'0,"-3"14"0"0,-3 18-4 0,-3-7 1 16,-6-6 1-16,-8 3-1 16,-10-11 1-16,-3 0-1 15,-9-5 1-15,-11 0 0 16,-10-3 1-16,-11 3-1 15,-10-3 1 1,-106 8-1 0,-7 8 1-16,-5 14-2 15,3 7 0-15,-7 14 0 16,1 4 1-16,-4 9-1 0,10 8 0 16,-1-3 1-1,19 11 1-15,11 2-1 0,6 13 1 16,24 9 0-16,15-1 0 15,12-5 0-15,24 8 1 16,15 6-3-16,14 7 1 16,18 8 0-16,15-10 0 15,24 5 0-15,18 5 0 16,27-2-1-16,23-6 1 16,25-2 0-16,14-22 0 0,21-4 0 15,9-14 0-15,24-8 0 16,11-14 1-16,19-9 0 15,8-12 0-15,15-20 0 16,10-19 1-16,11-24-1 16,-9-13 1-16,-3 2-1 15,-20-10 0-15,-34-16-1 16,-23 3 1-16,-30 5 0 16,-29 8 0-16,-25 0-1 15,-29-3 1-15,-21 9-2 16,-30 10 1-16,-21 7-5 15,-32 14 1-15,-16 14-8 16,-11 10 1-16</inkml:trace>
  <inkml:trace contextRef="#ctx0" brushRef="#br0" timeOffset="105873.87">11557 8819 17 0,'-66'31'8'0,"-65"51"-4"0,87-53 4 0,-37 24-8 16,-29 27 1-16,-33 2 2 16,-20 21 0-16,-13 11-3 15,-6 2 0-15,13-10 2 16,-4 0 0-16,24-3-3 15,18-10 0-15,18-14-5 16,27-23 0-16</inkml:trace>
  <inkml:trace contextRef="#ctx0" brushRef="#br0" timeOffset="106819.85">16441 8893 12 0,'-12'-64'6'0,"-38"14"-4"15,32 31 5-15,-15-4-7 16,-17 1 0-16,-13 4-1 16,-11-3 1-16,-22 0 0 15,-11 2 0-15,-18 3-1 16,-27 3 1-16,-20 10-1 15,-19 9 1-15,-17 7 0 0,-21 16 0 16,-9 11 0-16,-9 10 0 16,2 8 1-16,1 0 1 15,12 8 0-15,9 11 0 16,21 10 0-16,17-5 0 16,24-10 0-16,27 7 0 15,21 3-1-15,30 0 1 16,26 0-2-16,22-10 1 0,23 4-1 15,30 4 1-15,20 15-1 16,28-5 1-16,20 0-1 16,24-8 1-16,18-3 0 15,27-2 0-15,15 3-1 16,23-6 1-16,15-6 0 16,16-12 0-16,11-11-1 15,18-8 1-15,9-11 0 16,0-7 0-16,3-11 0 15,14-8 1-15,1-8-1 16,0-13 1-16,-12-11-1 16,0-8 1-16,-18-7-1 15,-3-9 1-15,-24 3-1 16,-20-8 1-16,-22-13-1 16,-26-8 0-16,-21 0 0 15,-24-8 0-15,-27-18 0 16,-23-3 1-16,-27 2-1 0,-27 1 1 15,-24-14-2-15,-39 8 1 16,-32 8 0-16,-42 14 0 16,-36 10-1-16,-26 13 0 15,-33 11 0-15,-13 23 0 16,-17 12-4-16,6 17 1 16,0 12-8-16,15 4 1 15</inkml:trace>
  <inkml:trace contextRef="#ctx0" brushRef="#br0" timeOffset="107151.85">16670 8877 13 0,'21'-8'6'0,"-44"40"3"16,8-22-1-16,-15 9-6 15,-18 18 0-15,-20 21 3 16,-39 21 1-16,-24 9-6 0,-42 28 1 15,-32 16 4 1,-28 14 0-16,-20 15-1 0,6 3 0 16,18-10-11-16,9 2 0 15</inkml:trace>
  <inkml:trace contextRef="#ctx0" brushRef="#br0" timeOffset="122238.02">13590 12203 8 0,'-6'-6'4'0,"12"6"-5"16,0-2 4-16,0 2-3 15,6 0 0-15,5 0 0 16,7 0 0-16,6-3 0 16,12 0 1-16,8 1 0 0,13-1 0 15,14-2 0-15,18-3 1 16,13 0 0-16,20 0 1 15,23-5 0-15,16-1 0 16,21 4-1-16,20-3 1 16,21 2-1-16,27 3 0 15,21-2-1-15,6 2 1 16,5-3-1-16,4 6 0 16,-6-3-1-16,-21 3 1 15,-12-1-1-15,-30 6 1 0,-26 0-2 16,-25 11 1-16,-23-1-6 15,-30 14 1-15</inkml:trace>
  <inkml:trace contextRef="#ctx0" brushRef="#br0" timeOffset="133273.01">7521 13946 28 0,'35'-40'14'0,"75"6"-8"15,-53 26 14-15,26 0-20 16,36 0 1-16,30 3-1 16,21 0 1-16,17-1-1 15,7 1 0-15,-16-3 0 0,-5 0 1 16,-33-2-1-16,-21-1 1 15,-21 3-1-15,-26 0 0 16,-28 3-6-16,-17 0 0 16,-12 5-3-16,-27-3 1 15</inkml:trace>
  <inkml:trace contextRef="#ctx0" brushRef="#br0" timeOffset="133588.1">7693 13428 31 0,'-62'71'15'0,"-108"40"-10"15,119-71 26-15,-23 21-28 16,0 7 0-16,11 4 4 16,21-14 0-16,28 3-7 15,31-3 0-15,52 0 5 16,38-5 1-16,42 6-12 16,32-4 0-16,16-5-8 15,2-31 1-15</inkml:trace>
  <inkml:trace contextRef="#ctx0" brushRef="#br0" timeOffset="157429.84">719 4818 8 0,'-27'-29'4'0,"-8"13"0"0,29 11 5 0,-3 2-9 15,0-7 1-15,3 2 0 16,6-3 1-16,6 3-2 16,3 0 0-16,9-5 1 15,8-3 0-15,22-5 0 16,20-8 1-16,31-11-1 16,20-10 1-16,24-8 0 15,17-1 0-15,16-1-1 16,-9-1 0-16,2 2 0 15,-2 1 0-15,-21 3 0 16,-6 2 0-16,-15 10-1 16,-30 12 1-16,-18 2 0 15,-26 7 0-15,-30 4-1 16,-27 2 1-16,-21 0-1 16,-38 3 1-16,-40 0-1 15,-20 2 1-15,-35 11-1 16,-7 3 0-16,9 2 0 0,12 3 1 15,30 0-1-15,24 3 1 16,18-4-1-16,23-1 0 16,18 2 0-16,30 5 0 15,24 3-1-15,36 16 1 16,20 2-8-16,39 11 1 16</inkml:trace>
  <inkml:trace contextRef="#ctx0" brushRef="#br0" timeOffset="158045.59">636 7586 23 0,'-45'-48'11'0,"12"-5"-9"0,33 40 11 15,0-6-15-15,6-2 1 16,12-8 0-16,15-8 0 15,12-3 1-15,29-7 1 0,12 4-2 16,24-7 0-16,12-8 1 16,21-3 0-16,9-13 0 15,0 5 0-15,-6-2 1 16,3 7 0-16,-12 1 1 16,-15 12 0-16,-18 6 0 15,-24 14 0-15,-26 7-1 16,-22 5 1-16,-23 9-2 15,-21 10 1-15,-29 13-1 16,-34 3 1-16,-32 13-1 16,-3 11 0-16,0 10-6 15,18-5 0-15,32-16-1 16,42-34 0-16</inkml:trace>
  <inkml:trace contextRef="#ctx0" brushRef="#br0" timeOffset="158722.94">4359 4299 17 0,'-6'-13'8'0,"-5"11"-9"0,8 2 12 0,-3 0-11 16,3 2 1-16,3 4-7 15,-6 1 0-15,12 4 4 16,-6 0 1-16</inkml:trace>
  <inkml:trace contextRef="#ctx0" brushRef="#br0" timeOffset="159473.18">5074 7170 0 0,'12'19'0'0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32:46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8071 4702 4 0,'0'-6'2'0,"-3"6"-3"15,3 0 2-15,0-2-1 16,0 2 0-16,0 2 0 16,0-2 1-16,0 0 0 15,0 0 0-15,0-5 1 16,0 5 0-16,0-5 0 16,0 5 1-16,6-3 0 15,0 3 1-15,3-5-2 16,0 5 0-16,3 5-1 15,-3-5 1-15,3 5-1 16,0 3 1-16,0 0-2 16,2 0 0-16,4 0 1 15,0 0 0-15,3 0 0 16,3-8 0-16,0 0 0 16,2 3 0-16,-2-3 0 0,0 0 1 15,3 5-1-15,3-2 1 16,-4-3-1-16,4 0 0 15,3-3 0-15,-6 3 0 16,-4 0-1-16,1-5 1 16,0 10 0-16,3-5 0 15,0 0-1-15,2-5 0 16,1 2 0-16,0-5 1 16,18 0-1-1,-7 0 0-15,-2 3 0 16,3 0 1-16,-7-1-1 15,-2 1 1-15,-6 2-1 16,-3-2 1-16,-3 5-1 16,-1 0 0-16,-2 0 0 15,0 0 1-15,-3 3-1 16,-3-1 0-16,0-2 0 16,0 6 0-16,0-4 0 15,2 1 0-15,1-3 0 16,3 3 1-16,3-1-1 15,3-2 0-15,-3 0 0 16,3 0 1-16,2 0-1 16,-2 0 1-16,0 3-1 15,0 0 0-15,0-3 0 0,-1 0 1 16,-2 0 0-16,-6 0 0 16,0 2-1-16,-3-2 1 15,0 0-1-15,0 0 1 16,-3 0-1-16,-3 0 0 15,0 0 0-15,-1-2 1 16,-2-1-1-16,3 3 1 16,0 0-1-16,3 0 0 15,-3 0 0-15,3 0 0 16,0-3 0-16,3 3 0 0,-3 0 0 16,0 3 0-16,0-3 0 15,0 3 0-15,-3-1 0 16,0-2 1-16,0 3-1 15,0 2 0-15,-6-5 0 16,0 0 1-16,0 0-1 16,0 0 1-16,-3 0-1 15,3 0 1-15,-3 0 0 16,3 0 0-16,0 0-1 16,0 0 0-16,0 0 0 15,6 0 1-15,2-5-1 16,1 5 0-16,3-3 0 15,0 3 0-15,-3 0-7 16,3 0 1-16,-12 0-4 16,-3-8 1-16</inkml:trace>
  <inkml:trace contextRef="#ctx0" brushRef="#br0" timeOffset="1021.5309">10057 4786 7 0,'-3'-2'3'0,"23"-9"2"0,-11 11-4 15,9-5-3-15,3 2 0 16,9 3 0-16,6 0 1 16,8 0 2-16,7-8 0 15,11 6-1-15,16-1 1 16,8 0 1-16,12 3 1 16,9-5 0-16,6 0 0 15,1 2 0-15,5-5 1 16,-3 3-2-16,-3-3 0 0,-6 5-1 15,-6-2 1-15,-14-3-1 16,-10 3 1-16,-9-1-1 16,-11 1 0-16,-9-3 0 15,-10 3 0-15,-11-3 0 16,-15 0 0-16,-15 0 0 16,-9 3 0-16,-21 2-1 15,-17-5 1-15,-16 0-1 16,-17 8 0-16,-21 0 0 15,-12-5 0-15,-12 5 0 16,-12 5 1-16,-3-2-1 16,3 5 0-1,-45-3-1 1,31-2 1-16,32 2 0 16,26-2 0-16,22-1-1 15,17 4 1-15,19-6-1 16,11 2 1-16,18 1-1 0,18 2 1 15,21-5-1-15,11 3 1 16,19-3 0-16,-13 0 0 16,55 5 0-16,17 3 1 15,15-8-1-15,6 0 1 16,2 0 0-16,7 0 0 16,-6 0-1-16,0-5 1 15,-3-3 0-15,-9 0 0 0,-21 5 0 16,-18 3 1-16,-26 3-4 15,-22 10 0-15,-38 3-4 16,-41-8 0-16</inkml:trace>
  <inkml:trace contextRef="#ctx0" brushRef="#br0" timeOffset="4023.2131">3112 4643 6 0,'24'-2'3'0,"3"-6"-3"0,-18 5 3 15,6-2-4-15,-3 2 1 16,2 3 0-16,4 0 1 15,0 0 0-15,3 0 0 16,6 3 0-16,0 2 0 16,5-5 1-16,7 3 0 15,-3 2 0-15,-4 3 0 0,7-3-1 16,3 3 1 0,2 0-1-16,1 3 1 0,6-3-1 15,2 5 0-15,1-2 1 16,5-1 0-16,1-2-1 15,2-8 1-15,1 3-1 16,5 2 1-16,7-5-1 16,-10 0 0-16,7 0-1 15,-1 3 0 1,45-3 0 0,-12 0 1-16,-2-3-1 15,-10 3 1-15,0-8-1 16,0 3 1-16,-5 2-1 15,-4-2 1 1,33 0-1 0,-15 5 1-16,1-3-1 0,-10-5 1 15,0 0-1-15,-8 0 0 16,-1-5 1-16,6 5 0 16,3-5-1-16,7-3 1 15,2 5 0-15,-6-5 1 16,6 3-2-16,-14-3 1 15,-7 8 0-15,-3 0 0 16,-5 8-1-16,-4 8 0 16,-11 8-3-16,-1 0 0 15,-5 8-4-15,-3-6 0 0</inkml:trace>
  <inkml:trace contextRef="#ctx0" brushRef="#br0" timeOffset="13151.4221">3502 5919 6 0,'-12'-29'3'0,"12"7"-2"0,0 17 3 16,3 0-5-16,0-3 1 15,-3-3 0-15,3 6 0 0,0 0 0 16,0-1 0-16,6 1 0 15,-6 0 0-15,12 0 0 16,-3 2 0-16,12-5 1 16,2 3 0-16,7-1 0 15,0 1 0 1,38 2 0 0,1 1 1-16,8-1-1 15,1 3 0-15,-1 3-1 16,6-1 1-16,-5 1-1 15,8-3 1-15,0 3-1 16,-2-1 0-16,11 1 0 16,-6-3 1-16,9 0-1 15,-3 0 0-15,13 0 0 16,-1-5 1-16,-3 2-1 16,0 0 1-16,15 1 0 0,-9-6 0 15,9 0 0-15,-3 8 1 16,0-5 0-16,3 2 0 15,3 3-1-15,-6 0 0 16,1 3-1-16,-1 2 1 16,0-5-1-16,-3 5 1 15,0-2-1-15,0 0 1 16,3-1-1-16,0 1 0 16,-6-3 0-16,0 0 0 15,0 2 0-15,-5 4 1 0,2-1-2 16,-9 0 1-16,6-2 0 15,0 5 0-15,-6-3 0 16,1-2 1-16,2 0-2 16,6-1 1-16,-6 3 0 15,3-5 0-15,-6 0 0 16,7 3 1-16,-7 0-1 16,3 5 0-16,-3-3 0 15,9 3 1-15,0 0-1 16,-5 2 1-16,-1-4-1 15,3-4 1-15,3 1-1 16,-12 8 1-16,6-9-1 16,-2-2 0-16,-7-2 0 15,0-1 0-15,-6 8-1 16,-2 6 1-16,-1-9-1 16,-11 6 1-16,-1-2 0 0,0-1 0 15,-2 0 0-15,-7 1 1 16,4 2-1-16,-10-1 0 15,4-1 0-15,-10-4 1 16,1 1-1-16,-3 2 1 16,-4-5-1-16,4 3 1 15,-7 0-1-15,-2-1 0 16,-6-2 0-16,0 3 0 16,-1 0 0-16,1 2 1 15,3-5-1-15,-4 0 0 16,-2 0 0-16,3 3 0 0,3-1 0 15,8 3 1-15,4 1-2 16,-1-4 1-16,7 6 0 16,8-5 0-16,4 2 0 15,5 3 0-15,7-3-1 16,2 1 1-16,3-4 0 16,1 1 0-16,5 0 0 15,0-1 0-15,3 4 0 16,1-12 1-16,2 1-1 15,6-3 1-15,-9 0-1 16,1 0 1-16,-4-5 0 16,3-5 0-16,-3-1-1 15,-8-2 1-15,-4 0 0 16,0-3 0-16,-2-5-1 16,2-3 1-16,1 0-1 15,-7 3 1-15,-6 0-1 0,-2-5 0 16,-1-3 0-16,-8-3 1 31,-6-32 0-31,-13 9 0 16,-11-1 0-16,-9 17 0 15,-3-1 0-15,-9 1 0 16,-9-1-1-16,-6-8 1 16,-3 1-2-16,-9-3 0 15,0 5 0-15,-11 0 1 16,-10 0-1-16,-9 16 1 0,-5-3-1 15,-10 11 1-15,-2-8-1 16,-10 8 1-16,-8 5-1 16,-6 0 1-16,-9 6-1 15,-7 2 0-15,-5 5 0 16,-9 9 1-16,9-4-1 16,-6 6 1-16,9 6-1 15,0 4 0-15,9 6 0 16,11-3 1-16,4 3-1 15,3 8 1-15,-1 13-1 16,7 8 1-16,5 3-1 16,1 10 0-16,9-3 0 15,5-2 1-15,0 0-1 16,13 5 1-16,11 3 0 16,12 5 0-16,12-2 1 15,15-3 0-15,24-6 1 16,24-2 0-16,35-16 0 15,24-2 0-15,33-1 1 0,21-7 0 16,14-1-1-16,-2 1 1 16,-7-9-4-16,-8-5 1 15,-27 1-8-15,-33-4 1 16</inkml:trace>
  <inkml:trace contextRef="#ctx0" brushRef="#br0" timeOffset="15749.2626">17290 5794 8 0,'29'11'4'0,"46"-11"-1"0,-51 0 5 0,14 0-7 15,16 3 0-15,8 2 1 16,13 0 0-16,17 0-3 16,15 6 1-16,6 5 1 15,6-5 1-15,12-1-1 16,3 6 0 0,101 0-1-1,-20-16 1-15,-19 2-1 16,-11-12 1-16,-7-6-1 15,-8 3 1-15,-12-3 0 16,-15-13 0-16,0 0-1 0,-15 5 1 16,-6-10 0-1,-6-1 0-15,-9-7 0 0,-9-3 0 16,-9-8-1-16,-11 5 1 16,-16 3 0-16,-11-5 0 15,-15 5-1-15,-10 8 1 16,-8-5-1-16,-9-3 0 15,-12-6 0-15,-15-2 1 16,-14-2-2-16,-7-1 1 16,-15 1 0-16,-8 2 0 15,-10 3 0-15,-14 5 0 0,-12 2-1 16,-9 4 0-16,-21 2 0 16,-9 10 1-16,0 1-1 15,-18 10 1-15,-3 5-1 16,-14 11 1-16,-4 8-1 15,-9 8 1-15,-5 8 0 16,2 2 0-16,-11 19-1 16,11 19 1-16,10 7-1 15,11 6 1-15,12 8-1 16,16 7 0-16,19 11 0 16,25 6 1-16,27-11-1 15,29 10 1-15,24 3 0 16,45-7 0-16,41-17 0 15,37 3 1-15,46 0-1 16,52-3 0-16,38 8-5 16,21-31 1-16</inkml:trace>
  <inkml:trace contextRef="#ctx0" brushRef="#br0" timeOffset="32670.0175">4621 8787 8 0,'-15'-13'4'0,"10"-14"-4"16,5 17 4-16,5 4-5 15,-2-2 1-15,3 0-1 16,6 6 1-16,0-1 0 16,6 0 0-16,0 9 0 15,9-4 0-15,2 9 0 16,4 2 0-16,3-2 0 16,0 2 1-16,5 0 0 15,7-2 1-15,3-3 0 16,8 2 0-16,13-2-1 15,-7-5 1-15,9-3-1 16,10 0 1-16,-1 0-1 16,9 0 1-16,-2-3-1 15,2 1 0-15,0 2 0 0,9 2 1 16,-2 4-1-16,-1-1 0 16,3 0-1-16,6 3 1 15,3-3-1-15,-5 1 1 16,5-1-1-16,0 0 0 15,12 1 0-15,-15-4 0 16,9 3 0-16,0 1 1 16,6-1-1-16,-6 3 0 15,3 0 1-15,0 3 0 0,-2-6-1 16,-7 3 1-16,3 0-1 16,3 0 1-16,3-6-1 15,-3-4 1-15,6-1-1 16,-6 3 0-16,0-5 0 15,0 5 1-15,3-3-1 16,-3 6 0-16,-2-3 1 16,-1 0 0-16,6 0-1 15,-3 2 1-15,0-2-1 16,3-2 1-16,0-1-1 16,0 0 0-16,3-7 0 15,12 5 0-15,0-3 0 16,0-3 1-16,3 0-1 15,-3 1 0-15,3-1 0 16,0-2 1-16,0 2 0 16,0 1 0-16,-1-1-1 15,7 1 1-15,0 2-1 16,3-3 1-16,9-2-1 0,0-3 0 16,-1-2 0-16,7 2 0 15,-3 2 0-15,0 1 0 16,5 3 0-16,1 2 1 15,-9 2-2-15,3 1 1 16,2 0 0-16,-11 0 0 16,6-1 0-16,-3 4 0 15,-9-1 0-15,11 0 1 16,-8 1-1-16,-6-4 0 16,9 1 0-16,-12 2 0 0,3 1 0 15,-3-1 0-15,3 0 0 16,-9 3 0-16,-3-5 0 15,6 3 0-15,-6-1 0 16,3 0 0-16,-6-2 0 16,3 2 0-16,-9 1 0 15,9 2 0-15,-12-3 0 16,3 3 0-16,-6 3 0 16,6-3 0-16,-12 0 0 15,0 0 0-15,0-3 0 16,-11 0 0-16,-1 1 0 15,0-4 1-15,3-2 0 16,7 3 1-16,-13 3-1 16,0-4 0-16,-9 1 0 15,-8 0 1-15,-7 5-3 16,-11 2 0-16,-13 4-8 0,-14 2 1 16</inkml:trace>
  <inkml:trace contextRef="#ctx0" brushRef="#br0" timeOffset="70774.2692">2684 9062 11 0,'3'-42'5'0,"20"2"-5"0,-17 37 6 15,-3-2-6-15,3 5 0 16,-6 0-1-16,0 0 0 16,0 5 1-16,0 11 0 15,-6 11-1-15,3 12 0 16,-6 17 0-16,0 7 1 15,1 4 1-15,-4 15 0 16,0 18 1-16,3 6 1 0,-9 10 0 16,12 22 0-16,-9-3 0 15,3 16 1-15,-3 10-2 16,6-2 0-16,0 13-1 16,1-6 1-16,2-9-1 15,-3-7 0-15,0-1 0 16,3-14 0-16,3-27-1 15,-6-13 1-15,9-13 0 16,-6-21 0-16,6-16 0 16,0-18 0-16,6-20 1 15,-3-12 0-15,3-19-1 16,-3-29 1-16,3-18 0 16,3-14 0-16,-3-20-1 15,-6-20 1-15,3-2-2 16,3-26 1-16,-6 2 0 15,0-13 1-15,0-13-2 0,3 15 0 16,2-4 0 0,-5 1 1-16,3 25-2 0,3 5 1 15,-3 8-1-15,3 11 1 16,0 23-2-16,3 22 1 16,3 23-2-16,6 32 1 15,6 35 0-15,6 18 0 16,5 48 0-16,-11 31 1 15,3 40 1-15,-9 35 1 16,0 49-1-16,-4 38 1 0,-5 37-8 16,-9 13 1-16</inkml:trace>
  <inkml:trace contextRef="#ctx0" brushRef="#br0" timeOffset="80652.2436">8774 10978 4 0,'3'-3'2'0,"3"3"2"16,-3 0 3-16,0 0-6 15,2 0 1-15,1 3 1 16,3-1 0-16,3 1-3 15,3-1 0-15,-3 1 2 16,6-3 1-16,12 3-1 16,-4-6 0-16,7-2 0 15,-6 0 0-15,6-3-1 16,2 0 1-16,7 0-1 16,3 2 1-16,-1 1-1 15,-2 5 0-15,0 3-1 0,8 2 1 16,-5-2-1-16,-3 2 0 15,-1 0 0-15,4 3 0 16,3 0 0-16,5 0 1 16,-2 0-1-16,2 3 1 15,10-3-1-15,-4-8 1 16,7-6 0-16,8 1 1 16,-2 0-1-16,5 2 0 15,10-2 0-15,-7-1 0 0,3 1 0 16,1 3 0-1,-7-1-1-15,3 3 0 0,-5 0 0 16,-7-3 1 0,4 1-1-16,-1-1 0 0,1 0 0 15,-1 3 0-15,3-5 0 16,-2 0 0-16,2-6 0 16,7 1 1-16,-1-1-1 15,3 0 1-15,1-2-1 16,-7 3 1-16,6 2-1 15,4 0 1-15,-1 2-1 16,3 1 0-16,-2 2 0 16,2-2 1-16,0 3-1 15,-2 2 0-15,-7 2 0 16,0-2 1-16,-8 0-1 16,2-2 0-16,4-1 0 15,-7 0 0-15,-9 3 0 16,1 0 1-16,-3 0-1 15,-4-2 1-15,-11 2-1 0,-10 0 1 16,-8 2-5-16,-12 4 0 16,-15 4-5-16,-12-20 0 15</inkml:trace>
  <inkml:trace contextRef="#ctx0" brushRef="#br0" timeOffset="83053.327">13971 10837 8 0,'-15'-8'4'0,"0"-5"1"16,12 11 5-16,-3-1-9 16,0 3 1-16,0 0-1 15,0 0 1-15,0 3-3 16,3 2 1-16,0 0 1 15,0-2 0-15,3-1 0 16,6 1 0-16,3 0 1 16,3-1 0-16,6 1 1 0,0 0 0 15,12-1-1-15,8-2 1 16,1-2-1-16,9-1 1 16,11 3-2-16,4 3 0 15,-1 2 0-15,10 0 0 16,-1-2-1-16,3-1 1 15,7 4-1-15,-4-1 0 16,10 0 0-16,-1-5 1 16,6-2 0-16,3-1 0 15,1 0-1-15,2-2 1 0,3-3-1 16,9 6 1-16,0-1-1 16,6 3 1-16,3-3-1 15,3 3 0-15,1 0 0 16,-1 3 0-16,3-6 0 15,-6 1 1-15,6-4-1 16,-6 1 1-16,3 0-1 16,-6 2 0-16,6-2 0 15,-3 0 1-15,6-1-1 16,-3 1 0-16,0 2 0 16,-3 1 0-16,0-1 0 15,-3 6 0-15,-3-3 0 16,-5 0 1-16,-7 0-1 15,3 0 0-15,-12 2 0 16,-3 4 0-16,1-4 0 16,2-2 0-16,3 3 0 15,-5-3 0-15,8-3 0 0,0 1 1 16,12-1-1-16,-6 0 1 16,6-2-1-16,1-3 1 15,8-3-1-15,-6 6 0 16,6-3 0-16,0 0 0 15,0 0 0-15,-9 8 1 16,3-2-1-16,0 2 0 16,-11 0 0-16,-10 5 1 15,-15 0-1-15,-11 1 0 0,-10 2-4 16,-14 5 1-16,-9-3-7 16,-21-12 1-16</inkml:trace>
  <inkml:trace contextRef="#ctx0" brushRef="#br0" timeOffset="84119.2532">3139 11814 13 0,'-27'-22'6'0,"21"17"-2"16,6 5 6-16,0 0-10 15,6-5 0-15,0 5 0 16,3 0 1-16,9 0-1 16,6 5 0-16,12-5 0 15,11 3 1-15,16-3 0 16,26-3 0-16,21 6 0 0,9-3 1 16,27 2 0-1,18 6 0-15,14 0 0 0,10 6 0 16,2-4-1-16,10 6 1 15,-7-3-6-15,10-2 0 16,-1-11-2-16,-26-24 0 16</inkml:trace>
  <inkml:trace contextRef="#ctx0" brushRef="#br0" timeOffset="85830.8853">9625 11755 11 0,'-6'-21'5'0,"15"8"-5"0,-3 10 5 16,-3 3-4-16,3 0 0 15,-3 3-1-15,3 0 1 16,0 2-2-16,0 0 0 16,3 1 1-16,2-1 1 15,7 3 0-15,0-3 0 0,9 0 0 16,-3 1 0-16,6-4 1 15,5-2 0-15,1 0 0 16,3 0 0-16,5 0-1 16,7 3 1-16,6 0-1 15,-4-1 1-15,10 6-1 16,2-5 1-16,1-1-1 16,11 4 0-16,3-1 0 15,7 3 0-15,2-3-1 16,0 1 1-16,6-4-1 15,-5 1 1-15,8 2-1 16,-6-5 1-16,7 0 0 16,2 0 0-16,-3 5 0 15,6-2 0-15,-6 0-1 16,7-1 1-16,-7 4-1 16,3-1 1-16,-6 0-1 15,0-2 0-15,4 0 0 16,-4 2 0-16,-3 0 0 0,-2-2 0 15,-7-1 0-15,0 1 0 16,1 0 0-16,-10 2 1 16,-9 0-1-16,-2 1 0 15,-4-4 0-15,-2 1 0 16,-3 0 0-16,2-1 0 16,-2 1 0-16,5-3 0 15,-2 0 0-15,-1 0 0 0,4 0 0 16,-1-3 1-1,1 1-1-15,2-4 1 0,1 1 0 16,0 0 0-16,-7-1-1 16,-5 1 1-16,-4 0-1 15,-2-1 1-15,-3-1 0 16,-10-4 0-16,-5 0-2 16,-12 3 1-16,-15 3-6 15,-12 5 0-15,-30 0-2 16,-38-24 0-16</inkml:trace>
  <inkml:trace contextRef="#ctx0" brushRef="#br0" timeOffset="159035.4297">2758 12385 12 0,'0'0'6'0,"-21"13"-6"0,18-2 7 0,-3 10-7 15,-3 14 0-15,-3 15 0 16,3 13 0-16,-5 14 1 16,-1 24 1-16,3 10 0 15,3 13 0-15,3 19 0 16,0-11 1-16,9 6 0 15,6-1 0-15,3 1-1 16,6-14 0-16,2-7-1 16,1-4 1-16,-3-4-1 15,3-14 0-15,-3-18 0 16,-3-14 1-16,-3-10 0 16,-3-10 0-16,-3-14 1 0,-3-13 0 15,-6-11-1-15,3-13 1 16,-6-24 0-16,3-21 0 15,3-15-2-15,0-12 1 16,0-18-1-16,0-13 0 16,0-3 0-16,0-10 0 15,-6-8-1-15,3 2 1 16,-6 0-1-16,3-7 0 16,3-3 0-16,3 13 0 15,3 5-1-15,3 6 1 0,3 15-1 16,3 19 1-16,-3 21-3 15,2 21 0-15,10 35 0 16,3 40 0-16,-9 23 1 16,-6 56 0-16,-18 44 0 15,-24 57 0-15,-17 54-6 16,-16 54 1-16</inkml:trace>
  <inkml:trace contextRef="#ctx0" brushRef="#br0" timeOffset="165356.7926">8920 12912 8 0,'-15'10'4'0,"3"-4"-4"16,12-6 5-16,0 2-5 15,0 6 1-15,3 0 0 16,3 3 0-16,6-3 0 15,5 0 0-15,10-3 1 16,3 0 1-16,9 0-1 16,14-2 0-16,7 2 0 15,11 6 1-15,10-3-3 16,14-6 1-16,3 1 0 16,9-3 0-16,3-3-1 15,12 1 1-15,-6-3-1 0,4-3 1 16,-7-6 0-1,-6-1 0-15,-3-1-1 16,-15-3 1-16,-5-2 0 0,-4-3 0 16,-15-5-1-16,-8 0 1 15,-9 0-1-15,-7-8 1 16,-5-6-1-16,-6 4 1 16,-9-12 0-16,-6 1 0 15,-10 0 0-15,-7 2 0 16,-4 6-1-16,-18 2 1 0,-12 6-1 15,-15 5 1-15,-14 0-1 16,-15 0 0-16,-16-1-1 16,-17 4 1-16,-3 2 0 15,-9 3 0-15,-6-3-1 16,6 6 1-16,9 2 0 16,3 0 0-16,9 0-1 15,6 3 1-15,2 8-1 16,10 7 1-16,3 9-1 15,2 2 1-15,4 6 0 16,2 7 0-16,4-5 0 16,0 8 0-16,5 14-1 15,7 20 0-15,2 3 0 16,6 3 1-16,16-5 0 16,14 4 0-16,24-4 0 15,36-1 0-15,44 6 1 0,45-11 0 16,44-5-3-16,40-2 1 15,32-12-5-15,-6-20 1 16</inkml:trace>
  <inkml:trace contextRef="#ctx0" brushRef="#br0" timeOffset="173883.8181">20222 13065 12 0,'59'-29'6'0,"78"10"-2"16,-92 17 6-16,14-6-10 15,25 3 1-15,8 2 0 0,9-2 1 16,-9-3-3-16,-5 0 1 16,-13 0 0-16,-14-3 1 15,-13-2 0 1,-17 0 1-16,-12 0-1 0,-15 2 1 15,-15 0-1-15,-9 6 1 16,-21 2-4-16,-2 1 1 16,-19 7-5-16,-2 3 1 15</inkml:trace>
  <inkml:trace contextRef="#ctx0" brushRef="#br0" timeOffset="174814.8517">2850 13787 17 0,'0'-23'8'0,"45"-6"-6"15,-21 21 9-15,11-3-11 16,34 0 0-16,20 9-1 16,27-1 1-16,27 14-5 15,33 5 1-15</inkml:trace>
  <inkml:trace contextRef="#ctx0" brushRef="#br0" timeOffset="175595.1094">7672 14171 5 0,'75'-34'2'0,"56"23"2"0,-90 6-3 0,16-3-2 15,26-5 1-15,16 2-1 16,26-5 1-16,29 0 0 16,28-8 1-16,26 9-1 15,33-7 0-15,18 1 1 16,18 5 0-16,18-2 2 16,2 2 0-16,1 8 0 15,-3 0 0-15,-12 11 0 16,-21 5 0-16,-18 10-6 15,-21 9 1-15</inkml:trace>
  <inkml:trace contextRef="#ctx0" brushRef="#br0" timeOffset="213175.466">2517 15272 6 0,'-18'-45'3'0,"0"-6"0"16,12 36 4-16,-3-7-6 15,-6 1 0-15,4-5 1 16,-7-3 0-16,9-3-2 15,-3 6 1-15,9 4 0 16,-6 12 1-16,9 10-1 16,0 16 1-16,0 10-1 15,0 24 1-15,-6 24 0 0,-3 16 0 16,-9 32 0-16,-9 32 1 16,-11 12-1-16,2 30 1 15,0-5-1-15,12 15 1 16,7-16-3-16,2-4 1 15,9-17-1-15,3-21 0 16,6-10-1-16,3-17 1 16,3-9 0-16,6-25 0 0,-7-16 1 15,1-18 0-15,0-24-1 16,-9-23 1-16,0-38-1 16,0-29 1-16,-15-45-1 15,4-37 0-15,2-34-1 16,9 5 1-16,17-11 3 15,16 14 0-15,-6 26 0 16,0 24 1-16,-3 37-2 16,-15 32 0-16,-4 37-9 15,-16 52 1-15</inkml:trace>
  <inkml:trace contextRef="#ctx0" brushRef="#br0" timeOffset="248469.6446">17581 15452 5 0,'12'-19'2'0,"6"-23"0"16,-15 29 3-16,-3-9-4 0,-3-1 1 15,-3-7 2-15,-6 1 1 16,-6-2-6-16,-5-4 1 0,-4 6 2 16,-15 5 1-1,-9 3-2-15,-8-3 1 0,-18 3-1 16,-4 3 0-16,-11 4 0 15,-9 1 0-15,-15 8 0 16,0 10 1-16,-12-2-1 16,-12-1 1-16,-3 14-1 15,3 0 1-15,-12 11-2 16,3 4 1-16,9 12 0 16,-8 4 0-16,14 4-1 15,0 10 1-15,18-16 0 16,5 7 1-16,19 4-1 15,15 2 0-15,14 8 0 16,19 0 1-16,14-2 0 16,18-6 0-16,15 6-1 15,15-1 1-15,14 6-1 16,16 2 0-16,18-10 0 16,14 0 1-16,15-5-2 0,12-6 1 15,21-10 0-15,9-11 0 16,12-8 0-16,6-3 0 15,6-4 0-15,8-4 0 16,-8-4 0-16,-6-9 0 16,6-8-1-16,-16-5 1 15,4-5-1-15,-12-10 1 16,-3-7-1-16,-18-4 1 16,-6-5-1-16,-11-6 1 0,-13 0-1 15,-9-3 1-15,-5-10-1 16,-13-3 1-16,-11-2-1 15,-12-3 1-15,-10 8-1 16,-11 2 1-16,-6 1-1 16,-12-4 1-16,-9 4-1 15,-6 10 1-15,-17 5-1 16,-16 6 0-16,-32 5 0 16,-30 13 0-16,-27 11-1 15,-33 10 1-15,-41 24-4 16,-30 14 1-16,-15 20-8 15,9-10 0-15</inkml:trace>
  <inkml:trace contextRef="#ctx0" brushRef="#br0" timeOffset="251021.5298">19611 16039 7 0,'3'-13'3'0,"-6"0"0"16,0 7 4-1,-3 6-8 1,3-5 1-16,0 2-1 16,0 3 0-16,0 3 1 15,3 0 1-15,0 5-1 16,3 0 1-16,9-1 1 16,3 4 1-16,9-6-1 15,6 1 1-15,12-4 0 16,17-2 0-16,10 3 0 0,-13 0 0 15,54-3-2 1,12 2 1-16,12-2-1 0,27 5 1 16,0 1-2-16,11-6 1 15,4 5 0-15,2-5 0 16,16 3 0-16,-9-1 0 16,2 1 0-16,-14 0 0 15,-4-1 0-15,-14-2 0 16,-12 0 0-16,-21 0 0 15,-24 0-1-15,-11-5 1 16,-16 0-1-16,-8 2 1 0,-19 0-1 16,-14 3 0-16,-12 3 1 15,-21-3 1-15,-15 0-3 16,-27-5 1-16,-20 2 0 16,-24-7 0-16,-34-1-1 15,-19 3 1-15,-25-3-1 16,-18 6 0-16,-14 0 1 15,-9 0 0-15,-10 2 0 16,-2-2 0-16,-12 2 0 16,3-2 0-16,-1 5 0 15,7 2 0-15,18-2 0 16,11 6 0-16,13-4 0 16,23 4 0-16,9-1 0 15,24 3 0-15,24 0 0 16,15 2 1-16,14-2-1 15,19 0 0-15,17 0 0 0,21-5 0 16,12-3 0-16,30-3 0 16,21 0 1-16,26-4 1 15,42-1-1-15,24 0 1 16,41 0-1-16,28 0 1 16,35 3 0-16,30 2 0 15,23 3-1-15,13 3 0 16,11 7 0-16,-2-2 0 15,-27 0-1-15,-19-3 1 0,-34 1-1 16,-28-9 0-16,-24 0-4 16,-29 1 0-16,-27 4-6 15,-33-15 1-15</inkml:trace>
  <inkml:trace contextRef="#ctx0" brushRef="#br0" timeOffset="255480.8497">5666 17902 12 0,'-9'-16'6'0,"12"-32"-2"0,3 35 7 0,0 0-11 15,3-3 0-15,-3-3 0 16,6 6 1-16,-3 3-1 16,6-1 0-16,3 3 1 15,2-3 1-15,4 9 0 16,9-1 0-16,12 3 0 16,8 3 1-16,25-3-1 15,2 0 1-15,24 0 0 16,15 0 0-16,15-3-1 15,9 3 1-15,12 0-1 16,8 3 1-16,1 2-1 16,6 6 0-16,-3 2-2 15,-4 5 1-15,-5-2-1 16,0 0 0-16,-3-3 1 16,-4 3 0-16,1-5 0 15,-9-3 0-15,-12-3 0 16,-21 0 1-16,-21 1-3 15,-20-6 1-15,-19 2-9 0,-29 9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38:21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14664 9361 3 0,'-6'-5'1'0,"3"-1"-1"16,3 6 2-16,-3-2-2 15,0 2 0-15,0 0 0 16,0-3 0-16,0 6-1 15,0-3 1-15,1 2-1 0,-1 1 1 16,0 0 0-16,3 2 0 16,3 3 0-16,2-3 1 15,7 0 1-15,12 1 0 16,15-9 1-16,12 0 0 16,23-2 0-16,9 0 1 15,18-3-1-15,24 3 0 16,12-3-1-16,12 2 1 0,9 4-2 15,12-1 1-15,2 3-1 16,-2 3 0-16,-3 2-1 16,-4 0 1-16,-8 1-1 15,-9-1 1-15,-12-5 0 16,-12 3 1-16,-21-3-1 16,-15-6 1-16,-17 1-7 15,-12 0 0-15</inkml:trace>
  <inkml:trace contextRef="#ctx0" brushRef="#br0" timeOffset="2012.0667">22243 9432 12 0,'-6'-2'6'0,"9"-6"-2"15,-3 3 6-15,3-1-11 16,6 1 1-16,2 0-1 0,10-1 0 16,15-2 1-16,15 0 0 15,17-2-1-15,12-1 1 16,16 1 0-16,8-4 0 15,15 1 1-15,0 0 0 16,0-5 1-16,-6 2 1 16,0-3 0-16,-17 11 1 0,-16 6-2 15,-15 2 1-15,-8 5-1 16,-15 8 0-16,-16 6-3 16,-14-6 1-16,-18 0-2 15,-23 0 1-15,-25 0-1 16,-20 1 1-16,-28-6 0 15,-14-3 0-15,-12-5 2 16,0-3 0-16,12 3 0 16,9 0 1-16,24 0 0 15,20 0 1-15,22 0-1 16,26-2 0-16,30-4-2 16,29 4 1-16,37-1-4 15,38 3 1-15,21-3-6 16,8 6 1-16</inkml:trace>
  <inkml:trace contextRef="#ctx0" brushRef="#br0" timeOffset="3152.4614">4657 10229 8 0,'-15'-16'4'0,"18"-24"-1"0,3 30 4 0,9 2-7 15,-6-6 1-15,9 1 0 16,9 0 0-16,14-3 0 16,19-2 0-16,23 2 1 15,24 3 0-15,30 5-1 16,15 8 1-16,12 8-5 15,2 21 0-15</inkml:trace>
  <inkml:trace contextRef="#ctx0" brushRef="#br0" timeOffset="16934.558">4749 11107 5 0,'9'5'2'0,"3"1"-1"15,-6-4 2-15,0 1-3 16,3 2 1-16,3-2-1 15,0 2 1-15,6 1-1 0,0 2 0 16,-7-3 0-16,7 0 0 16,3 0 0-16,3 1 0 15,3-1 0-15,5 0 1 16,-5 1-1-16,6-1 1 16,-3 0 0-16,8-2 0 15,4-1 0-15,0 1 1 16,0 2-2-16,-10-2 1 15,7 0-1-15,-3-1 0 0,2-2 0 16,1 0 0-16,3 0 0 16,-10 0 0-16,13-2 0 15,-3 2 1-15,-1-3 0 16,4 3 0-16,-3-3-1 16,5 6 1-16,4 0 0 15,3 2 0-15,-1-2-1 16,7 5 0-16,-7-1 0 15,4-1 0-15,-13-4 0 16,-2 1 0-16,-3 2-3 16,-6 3 0-16</inkml:trace>
  <inkml:trace contextRef="#ctx0" brushRef="#br0" timeOffset="19952.2302">7306 11157 5 0,'-3'-5'2'0,"12"5"-2"16,-3-2 3-16,6-1-3 15,3 0 0-15,6-2 0 16,3 2 0-16,-1 3 0 16,4-2 0-16,3-4 0 15,6 4 0-15,-1-6 1 16,-2 0 0-16,-3-3 1 15,3 1 0-15,-4 2-1 16,4 0 1-16,-3 5-1 16,-3 1 1-16,-6 2-2 15,-7 2 1-15,-5 1-1 0,-9 2 0 16,-6 0 0-16,-6 1 1 16,-5-4-1-16,2 1 0 15,-9 0 0-15,-3-3 1 16,-6 0-1-16,1-8 1 15,-1 0 0-15,3 2 0 16,0 4 0-16,1-1 0 16,2 8-1-16,0 1 0 15,3 2 0-15,3 2 0 16,4 3 0-16,2 1 0 0,3-4-1 16,6-2 0-16,6-2 1 15,12-4 1-15,9-4 0 16,8-1 0-16,16-5 0 15,6-5 0-15,8-1 0 16,15-4 1-16,-5 2-1 16,-4 6 0-16,-5 7-6 15,-9 8 1-15</inkml:trace>
  <inkml:trace contextRef="#ctx0" brushRef="#br0" timeOffset="21348.9836">8366 11202 8 0,'-3'-2'4'0,"21"-6"-1"16,-12 3 4-16,3 2-7 16,3-2 0-16,8-1 1 15,7-2 0-15,12 0-1 16,-3 1 0-16,-1-1 0 16,7 2 0-16,0 4 0 0,-4 4 1 15,-2 4-1-15,-3-1 0 16,-6 0 0-16,-4 0 0 15,-5 1 1-15,-3 2 0 16,-3-3 0-16,-6 0 0 16,-6-2 0-16,-3 2 0 15,-6-2-2-15,-3 0 1 16,0-1-4-16,-3 3 0 16</inkml:trace>
  <inkml:trace contextRef="#ctx0" brushRef="#br0" timeOffset="23375.6171">10110 11054 2 0,'15'0'1'0,"21"-2"2"16,-27 2 1-16,6-3-3 16,2 6 0-16,4-3 1 15,6-3 0-15,12-2-2 16,2-6 1-16,7-5 2 16,9 0 0-16,8-2-1 15,1 2 1-15,8 0-1 16,-3-2 1-16,7 2-2 15,5 2 0-15,-2 4-1 0,2 2 1 16,0 0-1-16,-8 3 0 16,2-1 0-16,0 1 0 15,-5 2-1-15,-1 3 1 16,-2 0 0-16,-4 0 0 16,-2-2 0-16,2-3 1 15,4 2-1-15,-1 3 0 16,-8-5 0-16,-1-3 1 0,1-6-1 15,-1-1 1-15,-5-1 0 16,-1 0 0-16,4 0-1 16,-6 5 1-16,-4 3 0 15,-2 0 0-15,-3 1-1 16,-4-1 0-16,-2-3 0 16,0-5 1-16,-7 0-1 15,1-2 1-15,-9-3-1 16,-6-1 1-16,-9 1-1 15,-6 0 0-15,-9 3 0 16,-6-4 0-16,-9 1 0 16,6 8 0-16,-26-3 0 15,-4 6 0-15,3 2 0 16,-2 2 0-16,-7 1 0 16,4 0 1-16,-7-1-2 15,-11 1 1-15,-7 3 0 16,-5 4 0-16,-6-2 0 15,-10 0 0-15,-14 5-1 0,0 3 0 16,0-2 1-16,-9 2 1 16,9 2-2-16,8 1 1 15,4-1-1-15,12-2 1 16,0 8-1-16,5 3 1 16,4 2-1-16,8 5 1 15,-2 1 0-15,0-1 0 16,11-2-1-16,9-3 1 15,10-2 0-15,5 5 0 16,9-3 0-16,6-5 0 0,9 5-1 16,6-3 1-16,12 3 0 15,15-2 1-15,12-3-1 16,21 0 0-16,14-3 0 16,9 3 0-16,13-3-5 15,5 3 1-15</inkml:trace>
  <inkml:trace contextRef="#ctx0" brushRef="#br0" timeOffset="24080.5851">10211 11078 6 0,'9'-18'3'0,"18"18"0"16,-18 0-2-16,15 2-1 15,14-4 0-15,13-4 0 16,24 4 0-16,17 2 0 15,18-3 0-15,15 0 0 16,6 6 0-16,-3-6 0 0,3 1 0 16,-12 2 1-16,-6 0 1 15,-3-3-1-15,-21 0 1 16,-5 1-1-16,-13 2 1 16,-8 2 0-16,-7 4 0 15,-14 2-2-15,-15 2 1 16,-18 3-1-16,-21 3 1 15,-21 0 0-15,-24-5 0 16,-20-3-1-16,-18-3 1 16,-18-5-4-16,-27 0 1 15,-12 0-2-15,6-16 1 0</inkml:trace>
  <inkml:trace contextRef="#ctx0" brushRef="#br0" timeOffset="31978.3599">14590 11324 5 0,'3'-8'2'0,"9"11"-1"16,-9-6 2-16,3 3-4 15,0 0 1-15,0 0 0 16,3 0 0-16,2 0 0 15,7 0 0-15,6 3 0 16,6-3 1-16,6 3 0 16,-1-3 0-16,7 2 1 15,-3-2 0-15,-7 3-1 16,-5-3 1-16,-12 5-4 0,-15-2 1 16</inkml:trace>
  <inkml:trace contextRef="#ctx0" brushRef="#br0" timeOffset="32385.2696">15355 11319 11 0,'39'5'5'0,"17"-7"-14"0,-32-1 8 15,0 3-1-15,3 3 1 16</inkml:trace>
  <inkml:trace contextRef="#ctx0" brushRef="#br0" timeOffset="34411.1642">16757 11340 7 0,'18'-5'3'0,"11"10"-9"0,-14-5 4 0</inkml:trace>
  <inkml:trace contextRef="#ctx0" brushRef="#br0" timeOffset="34607.6573">17176 11364 6 0,'3'-16'3'0,"45"29"-10"16,-30-8 7-16</inkml:trace>
  <inkml:trace contextRef="#ctx0" brushRef="#br0" timeOffset="44170.1902">17843 11308 6 0,'-3'6'3'0,"27"-9"-4"15,-18 3 3 1</inkml:trace>
  <inkml:trace contextRef="#ctx0" brushRef="#br0" timeOffset="45223.5383">18406 11427 6 0,'0'-21'3'0,"6"32"-8"16,3-6 4-16</inkml:trace>
  <inkml:trace contextRef="#ctx0" brushRef="#br0" timeOffset="46046.7835">18748 11239 4 0,'24'3'2'0,"56"-3"-2"15,-44 0 4-15,15 0-4 16,26-3 0-16,18 1 0 15,6 2 1-15,10 0-3 16,-4 0 1-16</inkml:trace>
  <inkml:trace contextRef="#ctx0" brushRef="#br0" timeOffset="47369.3094">19954 11306 12 0,'0'-11'6'0,"17"3"-9"0,-8 8 12 16,3 3-15-16,3 2 1 15</inkml:trace>
  <inkml:trace contextRef="#ctx0" brushRef="#br0" timeOffset="47582.4048">20564 11351 21 0,'24'-35'10'15,"-1"35"-34"-15,-8 6 20 0,9 4 3 16,3-20 1-16</inkml:trace>
  <inkml:trace contextRef="#ctx0" brushRef="#br0" timeOffset="51826.1259">6631 14052 8 0,'3'34'4'0,"17"33"-2"15,-8-44 5-15,0 17-7 16,3 10 0-16,0-2 1 0,-3 0 0 16,-3-6-1-16,-3-2 0 15,-6-14 2-15,-6 1 1 16,-6-9 1-16,-3-10 0 16,-6-8 0-16,-3-11 0 15,3-7 0-15,7-11 1 16,2-8-3-16,3-6 0 15,6-4-1-15,12-1 0 16,3 1-2-16,11-1 1 16,4-5-1-16,3 0 0 0,6 0 0 15,8 8 1-15,1 8-1 16,3 8 0-16,-4 5 0 16,7 8 1-16,2 8 0 15,-5 6 0-15,0 7-1 16,-7 6 1-16,-8 4 0 15,-12 7 1-15,-15 1 0 16,-15 12 1-16,-15-3-7 16,-12-3 0-16,-14 5-1 15,-7-13 0-15</inkml:trace>
  <inkml:trace contextRef="#ctx0" brushRef="#br0" timeOffset="52365.6328">7422 14473 19 0,'-18'-19'9'0,"1"6"-7"16,14 5 15-16,-3-5-17 15,0-3 1-15,3-5-1 16,0 0 1-16,6-3-1 15,3-5 0-15,3-6 0 0,5 1 0 16,7 5 0-16,6 2 0 16,9-2 0-16,11-3 0 15,7 1-1-15,12-4 1 16,-1 6-4-16,-8 5 0 16,-10 3-2-16,-5 8 0 15</inkml:trace>
  <inkml:trace contextRef="#ctx0" brushRef="#br0" timeOffset="52786.4306">8336 13959 3 0,'-3'-5'1'0,"3"-8"0"0,0 8-3 0,0 5 3 16,-3 0 0-16,-3 0 2 16,-3 5 0-16,-3 0-3 15,-3 6 1-15,1 2 3 16,-4 3 0-16,0 2 1 16,0 4 0-16,3-1 0 15,6 5 0-15,6 3 0 16,9 3 1-16,15 0-3 15,12-6 1-15,5-2-2 0,1-8 1 16,6-5-3-16,-1-11 1 16,4-16-2-16,-9-8 1 15,-4-3 0-15,-5-4 1 16,-9-6-1-16,-9 0 0 16,-9-1 0-16,-12 12 0 15,-12 5-1-15,-9 8 1 16,-2 7-5-16,-4 9 1 15,-6 5-4-15,4 3 1 16</inkml:trace>
  <inkml:trace contextRef="#ctx0" brushRef="#br0" timeOffset="53192.9667">9301 13928 22 0,'-12'-8'11'0,"-3"2"-14"15,9 6 16-15,-6 0-15 16,-3 3 1-16,-6 0-1 0,-3 5 1 16,1 2 2-16,-1 3 0 15,-3 3 0-15,-3 0 0 16,0 5 4-16,-2 1 0 16,2 9 1-16,3 4 0 15,6 4 0-15,9 1 0 16,6 5-2-16,15 0 1 15,15 0-5-15,6-11 1 16,12-7-9-16,8-9 0 16,1-4-3-16,-1-25 1 0</inkml:trace>
  <inkml:trace contextRef="#ctx0" brushRef="#br0" timeOffset="53419.1497">9699 14311 39 0,'-20'-31'19'0,"-1"38"-34"15,15-7 37-15,-3 8-38 16,0 8 0-16</inkml:trace>
  <inkml:trace contextRef="#ctx0" brushRef="#br0" timeOffset="53822.1158">10691 13951 21 0,'6'-34'10'0,"-3"5"-12"15,-3 21 20-15,-3-3-19 16,-6 1 1 0,-21 2-3-1,0 3 1-15,0 2 2 16,-2 6 0-16,-1 7-1 16,-3 6 0-16,-6 8 2 15,-2 5 0-15,-4 11 3 16,-5 2 1-16,-4 16 0 15,9-2 1-15,13 7-1 16,14-2 1-16,27-3-8 16,21-13 1-16,23-8-8 15,25-31 1-15</inkml:trace>
  <inkml:trace contextRef="#ctx0" brushRef="#br0" timeOffset="54320.0141">11247 13843 42 0,'-9'-61'21'0,"30"69"-32"0,-15-3 38 16,-3 14-47-16,0 13 1 15</inkml:trace>
  <inkml:trace contextRef="#ctx0" brushRef="#br0" timeOffset="54454.35">11194 14372 41 0,'-6'3'20'0,"26"18"-70"15,-14-21 41-15</inkml:trace>
  <inkml:trace contextRef="#ctx0" brushRef="#br0" timeOffset="55639.4165">6732 13608 12 0,'-27'-11'6'0,"-9"-5"-5"16,18 11 6-16,-2-1-5 16,-1-4 1-16,-3-1 1 15,0-7 1-15,0 2-6 16,0 3 0-16,1-3 4 16,2 0 1-16,0 0-3 0,0 3 1 15,6 2-1-15,-6 3 0 16,7 3 1-16,-1 2 0 15,0 6-1-15,3 2 1 16,0 6-1-16,0 2 1 16,0 3-1-16,0 5 1 15,-3 3 0-15,3 5 0 16,-2 3 0-16,-4 5 0 16,0 10 0-16,-3 9 1 0,9 8-1 15,-6 4 1-15,6-9-1 16,3 4 0-16,0 6 0 15,1 8 0-15,-7-1 0 16,0 1 1-16,0-6-1 16,0-7 0-16,-3 2 0 15,3-2 0-15,3-1-1 16,3 1 0-16,3-4-1 16,9-4 0-16,12 0-4 15,12-9 0-15,30-7-9 16,32-11 1-16</inkml:trace>
  <inkml:trace contextRef="#ctx0" brushRef="#br0" timeOffset="57275.1606">12042 13888 20 0,'-36'-26'10'0,"3"4"-6"0,28 20 10 16,-4-1-14-16,3 6 0 15,0-1 0-15,6 1 1 0,6 0-2 16,9-6 1-16,8 0 0 16,4 1 0-16,6-4 1 15,9-2 1-15,8-2 0 16,1-1 0-16,2-2 1 16,7 5 0-16,-4 3 0 15,-5 5 0-15,-6 5-2 16,-10 8 1-16,-2 14-1 15,-9 5 0-15,-6 5 1 16,-9 8 0-16,-6-3 1 16,-6 13 1-16,-12 14 0 15,-6 8 0-15,-3 5-1 16,-3-5 0-16,4-3 0 16,-1 0 0-16,6 0-3 15,3-8 1-15,3-10-8 16,3-11 0-16,6-11-6 0,9-29 1 15</inkml:trace>
  <inkml:trace contextRef="#ctx0" brushRef="#br0" timeOffset="57456.4924">12090 14311 46 0,'-9'-63'23'0,"35"47"-34"0,-17 13 40 16,15 6-31-16,12-3 0 0,12 0-17 16,17 3 1-16,3-3 17 15,10-8 1-15</inkml:trace>
  <inkml:trace contextRef="#ctx0" brushRef="#br0" timeOffset="57980.8867">13334 13906 43 0,'-21'-39'21'0,"-3"47"-30"16,18 0 43-16,-6 10-35 16,-3 6 1-16,-2 2-2 15,-4 6 1-15,6-3 1 16,6-2 0-16,6 5-2 15,12-1 1-15,3 4-1 16,9-1 1-16,5 8 0 0,4 6 1 16,-3 5-2-16,-6 3 1 15,-6-9-2-15,-6-2 1 16,-6-3 0-16,-6-2 0 16,-9 0-1-16,-3-8 1 15,-3-9 2-15,0-4 1 16,-6-11 0-16,0-8 1 15,1-8 0-15,5-8 0 16,9 0 0-16,12-10 0 0,12-6-1 16,11-13 0-16,19-8-1 15,12-5 1-15,20-3-1 16,3 3 0-16,10-3-1 16,-1-3 1-16,-15 4 0 15,-11 4 0-15,-15 3 1 16,-16 11 0-16,-23 7 0 15,-27 9 0-15,-20 5 1 16,-28 5 0-16,-14 5-1 16,-15 11 1-16,-1 8-3 15,4 5 1-15,15 3-9 16,11 0 1-16,13 0-3 16,17-11 0-16</inkml:trace>
  <inkml:trace contextRef="#ctx0" brushRef="#br0" timeOffset="58550.9603">14256 13642 25 0,'-8'-13'12'0,"34"-19"-14"15,-14 27 19-15,6-3-18 16,9-3 1-16,6 3-1 16,8 0 1-16,-2-5 0 15,3 5 1-15,-4 3-1 16,-2 2 1-16,-3 3 1 16,-3 5 1-16,-4 6 0 15,-2 13 0-15,-6-6 1 16,0 14 0-16,-6 13 0 15,0 16 1-15,-3 8-2 16,-3 5 0-16,-6 10 0 16,0 12 0-16,0 4-2 15,6 1 1-15,5-6-1 0,10-2 0 16,12-3-1-16,3-3 1 16,2-13-1-16,-2-10 1 15,-6-9 0-15,-18-7 1 16,-30-9-1-16,-47-2 1 15,-49-2-3-15,-55 12 1 16,-52 12-13-16,-29-9 0 0</inkml:trace>
  <inkml:trace contextRef="#ctx0" brushRef="#br0" timeOffset="90065.7065">10128 12679 6 0,'12'-16'3'0,"-6"-3"-1"15,-6 11 3-15,0 1-5 16,-6-1 1-16,0 2-1 16,-3-2 0-16,3 3 0 15,-3-3 0-15,0-2 1 16,-3-1 0-16,0 3 1 16,-2-3 0-16,2 1 0 15,-3-6 1-15,-6 0-1 0,-3 3 1 16,0-3-1-16,-3 5 0 15,4 1-1-15,-1-1 1 16,3 1-1-16,-3 2 0 16,0 2 0-16,-2 4 0 15,-4 7 0-15,0 3 0 16,-9 8-1-16,7 2 1 16,-4 6 0-16,-3-3 1 0,-2 6-1 15,-1-3 1-15,6 0-1 16,0-1 0-16,1-4 0 15,-1 2 0-15,3 0-1 16,1 0 1-16,2 3-1 16,3 0 1-16,3 2 0 15,3 1 0-15,0-1 0 16,4 3 0-16,2 6 0 16,3-1 1-16,0 3-1 15,3-5 0-15,3 2 0 16,0 3 0-16,3-7-1 15,6-1 1-15,3 2-1 16,6 1 1-16,6 3-1 16,3-1 0-16,5 3 0 15,4 3 0-15,0-3 0 16,-6-3 1-16,3-2-1 16,2-3 1-16,-2-5 0 15,3-8 0-15,3-3-1 0,-4-3 1 16,1-7-1-16,3-3 1 15,3-3 0-15,2-7 0 16,4-6-1-16,0 0 0 16,-4-10 0-16,7-3 1 15,-3-3-1-15,2-5 1 16,-5 2-1-16,0-7 0 16,-1-6 0-16,1-7 1 15,0-11-1-15,-6 5 0 16,-7 0 0-16,-11 8 0 0,-9 5-3 15,-12 11 0-15,-9 8-4 16,-3 3 0-16,-5 5-4 16,-7-8 1-16</inkml:trace>
  <inkml:trace contextRef="#ctx0" brushRef="#br0" timeOffset="92061.158">18477 13639 9 0,'3'0'4'0,"0"11"-2"0,-3-11 4 15,0 0-5-15,0-3 0 0,-3 6 2 16,3-3 0-16,0 0-3 16,0 0 1-16,3 0 2 15,3 2 1-15,0 1-1 16,6 0 1-16,3-1-1 16,6 1 0-16,3 0-1 15,2-1 0-15,13 1-1 16,3-3 0-16,5-3 1 15,10 3 0-15,8 0-1 16,4 0 1-16,8 0 0 16,4-2 0-16,8-4-1 15,3 6 0-15,6 0-1 16,7-5 0-16,14 0 0 16,-3 0 0-16,6-6 0 15,6 0 0-15,-3 3 0 16,0 3 1-16,0-3-1 15,-3 0 1-15,-3 3-1 0,0 0 0 16,3 2 0-16,-3 0 0 16,0 1 0-16,6-1 0 15,-9 0-1-15,0-2 1 16,-3 0 0-16,-2 5 1 16,-10-5-1-16,-9-9 0 15,-6 1 0-15,-2-3 1 16,-4-2-1-16,-11 2 0 15,-13 0 0-15,-5 3 1 0,-7 2-1 16,-8 1 0-16,-6 2 0 16,-9 2 0-16,-6 6 0 15,-12-2 0-15,-6 2 0 16,-6 2 0-16,-9 1 0 16,-12-3 0-16,-12 0 0 15,-5 5 0-15,-19 3 0 16,-5-2 0-16,-22 1 0 15,-14 7 0-15,-6-4 0 16,-15 1 0-16,-12 5 0 16,0 0 0-16,-8-1 0 15,-10 1 0-15,6 3 0 16,-6-3 0-16,1 0 0 16,8 0 0-16,-6-6 0 15,9 1 0-15,6-3 0 16,-3 0 0-16,6-1 0 15,3 7 0-15,12-4 0 16,-3 4 0-16,9 1 0 16,12 1 0-16,6 0 0 0,15-3 0 15,11-2 0-15,10 0 1 16,11-4-1-16,9-1 0 16,10-4 0-16,11-2 1 15,12-2-1-15,9-4 1 16,12 1-1-16,17-3 1 15,10-5-1-15,18 0 0 16,14 2 0-16,18 1 0 0,16-1 0 16,17 3 1-16,12 0-1 15,29-2 0-15,13 2 0 16,17 0 0-16,13 5 0 16,14 0 1-16,3-5-1 15,1-2 0-15,-10-1 0 16,-24 1 1-16,-14-3-1 15,-30-1 1-15,-27 4-4 16,-21 2 0-16,-26 2-7 16,-31-7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2-01-28T19:08:36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22591 7178 0,'0'0'16,"-15"-3"-1,-12 3 1,-20 0-16,-10 3 15,-3 8 1,-2-1 0,-4-2-1,19-2 1,11-4 0,-3 1-1,1-1 1,2 4-1,-6 7 1,-62 35 0,-86 50-1,-81 55 1,-57 67 0,-44 20-1,-152 155 1,-214 152-1,-71 104 1,809-651 0,0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20:18:51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 5890 6 0,'-8'-3'3'0,"-1"-10"-1"15,9 13 3-15,3-3-5 16,3-7 0-16,2 2 1 16,10-3 1-16,12-2-1 15,21-6 1-15,8-5 1 16,16 3 0-16,20-13 1 0,12-1 0 15,12 1 0 1,15-19 0-16,0 0-1 0,12-2 0 16,12 2-1-16,-13 5 0 15,4 3-1-15,-6 13 1 16,-12-2-1-16,-3 8 0 16,-24-4-1-16,-11 7 1 15,-19-1 0-15,-17 5 1 16,-13 3-1-16,-5 6 0 15,-21-1 0-15,-15 3 0 0,-15 6 0 16,-27 2 1-16,-14 8-2 16,-19 2 1-16,-17 6-1 15,-15-5 1-15,-9 5-1 16,11 5 1-16,1 3-1 16,9-3 1-16,11 2-1 15,10-7 0-15,14 6 0 16,16-7 0-16,23 1 0 15,18 0 0-15,36 0 0 16,29-5 0-16,27 7-1 16,19 3 1-16,22 8-9 15,4 11 0-15</inkml:trace>
  <inkml:trace contextRef="#ctx0" brushRef="#br0" timeOffset="766.73">743 7739 16 0,'-75'-42'8'0,"64"26"-4"15,11 11 2-15,3-3-6 16,5-3 0-16,7-2 0 16,9-6 0-16,12 3 0 15,15-10 0-15,23-6 1 16,3-15 0-16,25-14 1 0,14 0 0 15,9-5 1-15,17 0 1 16,10-1 0-16,3-7 0 16,3-2-1-16,9-4 1 15,-10 6-1-15,-5 11 0 16,-6 7-1-16,-6 3 0 16,-21 3-1-16,-18 5 0 15,-9 5 0-15,-17 3 0 16,-25 3 0-16,-14 10 0 15,-18-2-1-15,-21 4 1 16,-15 12 0-16,-32 4 0 0,-16 9-1 16,-32 5 0-16,3 5 0 15,2-2 0-15,13 2-1 16,17 0 1-16,16-2-1 16,26 0 1-16,24-1-1 15,27-7 0-15,29-11 0 16,19 3 0-16,17-6 0 15,18 3 0-15,-3 0 1 16,-9 8 0-16,-23 8 0 16,-28 8 0-16,-32 10 0 15,-30 3 1-15,-38 30-10 16,-52 31 1-16</inkml:trace>
  <inkml:trace contextRef="#ctx0" brushRef="#br0" timeOffset="4927.92">4252 11890 8 0,'-3'-5'4'0,"3"13"-2"16,0-3 4-16,-3 3-6 15,-3 5 1-15,-6 9 3 0,-2 4 1 16,-4 8-4-16,-9 14 0 16,-6-3 4-16,0 11 1 15,-8 7 0-15,-10 17 0 16,-5 4-1-16,-4-7 1 16,-5 5-2-16,2-3 1 15,12-10-2-15,10-5 0 16,5-9 0-16,12-12 0 0,15-17-1 15,21-10 1-15,21-8 0 16,24-11 1-16,8-5-1 16,33-5 0-16,9-3-1 15,4 0 1-15,8 0-2 16,3 3 0-16,-9 5-9 16,-9 0 0-16,-6 0-6 15,-9 0 1-15</inkml:trace>
  <inkml:trace contextRef="#ctx0" brushRef="#br0" timeOffset="5299.9399">5556 12253 16 0,'-21'-16'8'0,"0"19"-4"15,6-1 0-15,4-2-4 0,-4 6 0 16,-3 7 1-16,0 11 1 16,-3 13-1-16,-9 10 0 15,1 9 4-15,-4-1 0 16,6-7 0-16,9 0 0 16,18-6 1-16,6-8 0 15,12-12-1-15,15-17 0 16,17-8-2-16,7-18 0 15,14-19-2-15,-8-15 1 0,-7-14-1 16,-8 8 0-16,-9-2-1 16,-15 2 1-16,-16 5-2 15,-16 14 0-15,-13 7-2 16,-15 17 1-16,-18 15-9 16,-5 19 1-16,-7 5-1 15,-2 3 0-15</inkml:trace>
  <inkml:trace contextRef="#ctx0" brushRef="#br0" timeOffset="5676.95">6586 12205 25 0,'0'-34'12'0,"3"15"-16"0,-3 14 21 16,-3 0-18-16,0 2 0 15,-3 6 0-15,-3 2 0 16,-3 0 1-16,-12 9 1 16,-5 4-1-16,-10-2 0 15,0 10 3-15,-11 9 0 16,-10 15 2-16,3 3 1 15,-2 3 0-15,5 2 0 16,7-8-1-16,11 3 1 0,15-5-2 16,18-3 0-16,18-6-1 15,18-2 0-15,14-13-1 16,25-11 0-16,11-13-6 16,18-13 0-16,4-8-9 15,2-19 0-15</inkml:trace>
  <inkml:trace contextRef="#ctx0" brushRef="#br0" timeOffset="5901.09">7250 11620 30 0,'-15'-5'15'0,"-3"58"-4"16,15-32 17-16,-9 16-28 15,-6 24 1-15,0 21 0 0,0 3 1 16,1 13-2-16,-4 2 0 16,6 1-1-1,3-14 0-15,9-7-7 0,6-22 1 16,15-24-4-16,15-29 0 16</inkml:trace>
  <inkml:trace contextRef="#ctx0" brushRef="#br0" timeOffset="6185.63">7940 11798 26 0,'-24'2'13'0,"-50"54"-14"15,47-38 21-15,-9 17-20 16,-20 13 1-16,-10 4 0 15,-14 1 0-15,3 0 0 16,8 3 0-16,10-6 2 16,11-5 0-16,12-5 1 15,16-3 1-15,11-5-1 16,18-3 1-16,17 0-1 16,19 0 0-16,14-3-6 15,19 1 0-15,14 2-10 16,18-8 1-16</inkml:trace>
  <inkml:trace contextRef="#ctx0" brushRef="#br0" timeOffset="6576.78">11134 10803 24 0,'-3'-34'12'0,"-30"92"-8"16,15-24 9-1,-98 191-7 1,-18 26 0-16,-14 14 2 16,-28 23 0-16,3-2-11 15,13-11 0-15,8-31 2 16,33-27 0-16,27-35-9 15,23-49 1-15</inkml:trace>
  <inkml:trace contextRef="#ctx0" brushRef="#br0" timeOffset="7011.4">11188 12271 30 0,'-21'69'15'0,"-3"37"-14"15,18-72 22-15,3 1-24 16,6 4 1-16,6-7-1 16,6-8 1-16,12-16 1 15,14-13 0-15,7-24 0 16,14-19 0-16,13-13 0 16,5 0 1-16,7-5 0 15,-4-3 1-15,0 11-1 16,-11 16 0-16,-10 21-1 15,-14 23 1-15,-15 14-1 16,-16 29 1-16,-17 27-3 16,-20 17 1-16,-13 1-7 15,-12 3 0-15,-5-6-4 0,8-18 1 16</inkml:trace>
  <inkml:trace contextRef="#ctx0" brushRef="#br0" timeOffset="7373.2">12387 12245 29 0,'30'3'14'0,"-21"34"-15"0,-12-11 21 0,-9 14-15 16,-3 10 0-16,-12 11 1 15,-2-6 1-15,2 1-10 16,6-8 1-16,12-11 5 15,18-19 0-15,6-13-4 16,18-15 1-16,14-19-1 16,13-19 0-16,2-7 1 15,4-6 1-15,2 8 1 16,4 3 0-16,-7 7 0 16,-8 11 1-16,-10 14-2 15,-5 7 1-15,-9 14-3 16,-6 21 1-16,-10 8-1 15,-8 15 0-15,-9 9 0 16,-6 7 0-16,-3-2-5 16,0-16 0-16,-2 13-5 0,11-13 0 15</inkml:trace>
  <inkml:trace contextRef="#ctx0" brushRef="#br0" timeOffset="7627.05">14134 11171 43 0,'3'66'21'0,"-14"116"-25"0,-1-100 37 0,-9 35-33 15,0 31 1 1,0 5 0-16,-3 12 1 0,3-17-3 15,4-5 1-15,5-16-1 16,3-14 1-16,0-25-10 16,6-22 1-16,0-29-3 15,0-37 0-15</inkml:trace>
  <inkml:trace contextRef="#ctx0" brushRef="#br0" timeOffset="8228.43">15203 11986 22 0,'-30'10'11'0,"-8"51"-9"16,23-42 14-16,-12 7-13 16,-6 8 1-16,0 14 3 15,-5 8 0-15,-1 15-8 16,3 0 1-16,12-2 5 15,13-11 0-15,14-7-1 16,11-14 0-16,16-13-2 16,15-19 0-16,17-24-1 15,13-26 0-15,-4-10 0 0,4-6 0 16,-13-10-1-16,-8 2 0 16,-16 0 0-16,-17 8 0 15,-15 13-2-15,-12 11 1 16,-18 16-4-16,-23 16 1 15,-16 13-6-15,-20 8 1 16,-3 5-3-16,2 3 0 16</inkml:trace>
  <inkml:trace contextRef="#ctx0" brushRef="#br0" timeOffset="8588.39">16662 12084 17 0,'-30'-11'8'0,"-27"37"-9"15,39-18 11-15,-11 6-10 16,-16 4 0-16,-6 6 2 15,-11-6 1-15,-7 6-1 16,4 8 1-16,-4 2 4 16,4 11 1-16,8-2 0 15,13 2 0-15,5 2-1 16,12 4 1-16,9-4-3 0,9-2 1 16,9 0-3-1,21-10 0-15,12-12-3 0,15-9 1 16,17-14-7-16,16-8 1 15,5-19-9-15,24-28 1 16</inkml:trace>
  <inkml:trace contextRef="#ctx0" brushRef="#br0" timeOffset="8783.8499">17566 11303 17 0,'84'-58'8'0,"-49"31"-1"0,-29 27 1 0,0 11-8 16,-6 7 0-16,-3 27 2 15,-11 24 1-15,-13 24-1 16,-15 34 1-16,-3 29 2 16,-8 13 0-16,-1 9 0 15,7-17 0-15,11-8-6 16,6-12 1-16,15-25-9 16,12-29 1-16</inkml:trace>
  <inkml:trace contextRef="#ctx0" brushRef="#br0" timeOffset="9129.23">17941 11949 30 0,'-47'26'15'0,"-54"69"-17"0,68-71 22 16,-18 10-19-16,-8 1 0 16,-7 10 0-16,4 0 0 15,8 5 1-15,13-5 1 16,17-3 2-16,21-2 1 16,18-3 0-16,23 0 1 15,22 3 1-15,23 0 0 0,15-14-3 16,19 3 1-16,-7 0-4 15,-9-2 1-15,-9-3-3 16,-6-3 0-16,-17 0-10 16,-13 0 0-16,-17 0-7 15,-12-16 1-15</inkml:trace>
  <inkml:trace contextRef="#ctx0" brushRef="#br0" timeOffset="10376.1">13590 10499 27 0,'15'-19'13'0,"50"16"-5"16,-26-2 14-16,29 3-20 15,42-6 0-15,51 2 0 16,45-7 0-16,35 0-3 15,29 0 0-15,16-1 1 16,-18 4 1-16,-21-6-6 16,-21 3 1-16,-29-6-6 15,-13 3 1-15</inkml:trace>
  <inkml:trace contextRef="#ctx0" brushRef="#br0" timeOffset="10751.55">17307 10274 40 0,'0'-8'20'0,"111"5"-26"15,-58 6 37-15,42 2-32 16,51 8 1-16,51-2-7 16,35 7 1-16,21 1-1 15,-6 7 0-15</inkml:trace>
  <inkml:trace contextRef="#ctx0" brushRef="#br0" timeOffset="11304.99">3565 11480 36 0,'95'-63'18'0,"98"39"-19"0,-115 21 19 16,35 3-27-16,24 3 1 15,41 2-10-15,-8-7 1 16</inkml:trace>
  <inkml:trace contextRef="#ctx0" brushRef="#br0" timeOffset="11470.81">6181 11327 48 0,'98'-69'24'0,"96"40"-37"15,-123 26 48-15,27 11-58 16,10 5 0-16</inkml:trace>
  <inkml:trace contextRef="#ctx0" brushRef="#br0" timeOffset="13557.7">8381 11404 22 0,'-45'10'11'0,"-59"122"-7"16,71-84 12-16,-20 34-15 0,-13 45 0 15,-5 16 1-15,20 29 1 16,24-8-5-16,30 3 0 16,30-17-1-16,27-23 1 15,32-23-5-15,24-25 1 16</inkml:trace>
  <inkml:trace contextRef="#ctx0" brushRef="#br0" timeOffset="13799.34">8476 11292 30 0,'45'-31'15'0,"160"60"-22"16,-128-5 28-16,48 21-22 15,30 31 1-15,24 12-3 16,-4 17 0-16,-29 14 0 16,-45 3 0-16,-59-8-4 15,-45 2 0-15</inkml:trace>
  <inkml:trace contextRef="#ctx0" brushRef="#br0" timeOffset="14398.41">19096 10872 27 0,'3'-27'13'0,"0"25"-14"0,-6 2 13 15,-3 13-13-15,-11 16 1 16,-13 32-1-16,-18 18 1 15,-5 30 0-15,-16 34 1 16,7 18 0-16,-4 32 0 16,13 3 1-16,20 18 1 15,27-13-2-15,27-2 1 16,29-14-8-16,34-40 0 0</inkml:trace>
  <inkml:trace contextRef="#ctx0" brushRef="#br0" timeOffset="14698.39">20382 10586 34 0,'224'-24'17'0,"168"196"-22"16,-249-98 27-16,60 51-23 15,44 54 1-15,6 25-1 16,-15 21 0-16,-45-13 0 16,-50-1 1-16,-45-25-1 15,-56-9 0-15,-57-5-1 0,-59-8 1 16,-75-16-7-16,-77-8 1 15</inkml:trace>
  <inkml:trace contextRef="#ctx0" brushRef="#br0" timeOffset="15629.84">19346 11464 13 0,'-17'-13'6'0,"5"0"0"0,9 13 6 15,0 3-11-15,0 5 0 16,0 15 1-16,3 14 0 0,-3 16-3 15,-3 5 1 1,-12 22 1-16,-9 18 1 0,-12 2-2 16,-2-12 1-16,-4-1-7 15,6-8 0-15</inkml:trace>
  <inkml:trace contextRef="#ctx0" brushRef="#br0" timeOffset="15990.49">19894 11935 24 0,'-15'-8'12'0,"-23"53"-13"0,26-23 19 15,-3 12-18-15,-3 8 1 16,-3-2 0-16,3 0 1 16,6-1-3-16,12-4 1 15,3-14 1-15,12-13 0 16,15-8-2-16,12-8 1 16,2-13-1-16,13-11 0 15,2-13 0-15,-5-5 0 16,-6 2 0-16,-7 3 1 15,-11 11-1-15,-15 7 1 0,-9 11-2 16,-12 11 0-16,-12 5-5 16,-6 5 1-16</inkml:trace>
  <inkml:trace contextRef="#ctx0" brushRef="#br0" timeOffset="16319.71">20686 12081 16 0,'-6'-16'8'0,"0"-8"-9"16,3 16 10-16,-6 3-9 15,-3 0 0-15,-3 5-1 16,0 0 0-16,-2 2 1 15,-1 4 1-15,3 7 1 0,-3 3 0 16,0 8 0-16,0 5 1 16,3-6 1-16,0 7 1 15,4 4-1-15,5 3 1 16,6-3-2-16,6-2 0 16,2-3-4-16,4-10 1 15,12-3-7-15,9-16 0 16,15-14-1-16,5-12 0 0</inkml:trace>
  <inkml:trace contextRef="#ctx0" brushRef="#br0" timeOffset="16501.02">21454 11626 13 0,'-27'29'6'0,"-15"42"2"16,27-47 9-16,-5 24-15 15,-4 18 0-15,3 11 1 16,3-6 1-16,3 8-6 16,6-4 0-1</inkml:trace>
  <inkml:trace contextRef="#ctx0" brushRef="#br0" timeOffset="16727.07">21484 12115 26 0,'-45'16'13'0,"-6"42"-5"0,33-47 14 16,-5 7-20-16,2 12 1 15,9 4 2-15,18 8 1 16,21 3-9-16,29 0 1 15,34-2-4-15,29-4 1 0,15-2-5 16,-15-18 1-16</inkml:trace>
  <inkml:trace contextRef="#ctx0" brushRef="#br0" timeOffset="17551.44">8455 11742 21 0,'-18'-29'10'0,"6"16"-11"0,9 13 13 16,0 10-12-16,-2 4 0 0,-4 12-1 16,-6 16 1-16,-6 22 0 15,-9 15 1-15,-6-2-1 16,1 8 0-16,8-1 0 16,6-2 1-16,9-7-6 15,6-20 0-15</inkml:trace>
  <inkml:trace contextRef="#ctx0" brushRef="#br0" timeOffset="17852.53">8768 12131 21 0,'-45'3'10'0,"3"34"-9"16,30-24 16-16,1 6-16 0,-4 7 0 16,0 6 0-16,6 5 1 15,6-5-2-15,6-3 0 16,9-11 1-16,12-13 1 16,11-10-2-16,4-13 0 15,0-6-2-15,-1-5 1 16,-5-6-2-16,-9 4 0 15,-3 2-3-15,-6 2 1 16,-6 6-1-16,-3 8 0 16</inkml:trace>
  <inkml:trace contextRef="#ctx0" brushRef="#br0" timeOffset="18124.68">9408 12205 18 0,'-36'-8'9'0,"-3"8"-12"16,27 0 17-16,-11 3-14 16,-4 5 0-16,-3 0 1 15,0 0 0-15,6-3 0 16,1 3 0-16,5 8 1 15,3 5 0-15,6 5 0 16,3 1 1-16,6 5-3 16,6-9 1-16,3-1-7 15,6-12 0-15</inkml:trace>
  <inkml:trace contextRef="#ctx0" brushRef="#br0" timeOffset="18421.98">9583 11777 13 0,'-21'5'6'0,"-11"82"-2"0,14-52 4 0,-12 18-5 15,-9 10 1-15,-11 6 4 16,-7 0 1-16,4-3-10 16,14-5 0-16,12-8 6 15,12-19 0-15,18-21-4 16,18-16 0-16,15-15-5 15,20-8 1-15,4-14-1 16,-1-3 0-16,-8 9 0 16,-9 5 1-16,-13 13 1 15,-14 16 1-15,-18 16 1 16,-12 10 0-16,-17 17-2 16,-10 23 0-16,3 3-4 15,4-14 1-15</inkml:trace>
  <inkml:trace contextRef="#ctx0" brushRef="#br0" timeOffset="20195.04">20585 12044 10 0,'-57'50'5'0,"-5"16"-2"0,47-45 6 16,-3-2-9-16,3 7 0 0,6 3 0 16,12 1 0-16,12-4-1 15,12-7 1-15,14-6-4 16,10-11 1-16</inkml:trace>
  <inkml:trace contextRef="#ctx0" brushRef="#br0" timeOffset="21111.71">20219 11898 10 0,'-15'-16'5'0,"-21"16"-3"15,15 3 7-15,-12 2-9 16,-8 6 1-16,-4 0 0 15,0 7 0-15,4 11-2 16,8 6 1-16,3 4-3 16,9 9 0-16</inkml:trace>
  <inkml:trace contextRef="#ctx0" brushRef="#br0" timeOffset="22911.78">21225 12195 10 0,'0'5'5'0,"-33"43"1"0,21-22 5 0,-3 22-11 15,-15 12 1-15,-5 15 0 16,-1-1 0-16,3 5-6 16,6-2 1-16</inkml:trace>
  <inkml:trace contextRef="#ctx0" brushRef="#br0" timeOffset="23691.5099">20105 12965 13 0,'-26'-11'6'0,"-4"37"-3"0,21-12 7 16,-6 12-9-16,-9 14 1 15,-8 13 1-15,-10 13 0 16,-3 19-4-16,-8 5 1 16,-7 2 1-16,1-2 1 0,2 5-1 15,3-13 1-15,7-8-2 16,5-5 1-16,9-19-2 16,4-7 1-16,11-14-5 15,6-13 0-15,9-14-1 16,9-9 1-16</inkml:trace>
  <inkml:trace contextRef="#ctx0" brushRef="#br0" timeOffset="24202.92">19605 13348 9 0,'-29'3'4'0,"20"-8"0"0,9 2 5 16,0-2-8-16,0-3 0 0,0 0 0 16,3-5 1-16,3-6-3 15,6-2 0-15,5 0 1 16,7-6 1-16,3-7-2 15,6-11 1-15,11-13 0 16,10 2 1-16,5 3-1 16,7 8 1-16,-7 11-1 15,-8 13 1-15,-12 13 0 16,-18 10 1-16,-15 19-2 16,-12 14 1-16,-9 5 0 15,3 2 1-15,6 0-2 16,6-2 1-16,12-3-6 15,18 0 1-15</inkml:trace>
  <inkml:trace contextRef="#ctx0" brushRef="#br0" timeOffset="25358.16">18974 14338 11 0,'-6'-21'5'0,"-32"23"3"0,26 6 3 15,-6 5-10-15,0 6 0 0,-3 5 1 16,-3 2 0-16,1 1-3 16,5 2 0-16,6-3 2 15,12-5 0-15,6-5-1 16,9-5 0-16,14-1-1 15,10 1 1-15,6-6-1 16,5 3 1-16,1-2-1 16,-3 4 1-16,-13 3 0 15,-11 1 0-15,-9-1 0 16,-9 3 1-16,-9 0 0 16,-6 5 0-16,-6-3 0 15,-3 1 0-15,-2-1-1 16,-4 3 0-16,-6 6-1 15,0 5 0-15,-3-3-4 16,4-3 1-16,2-7-2 16,6-1 1-16</inkml:trace>
  <inkml:trace contextRef="#ctx0" brushRef="#br0" timeOffset="25823.96">19626 14716 17 0,'-15'90'8'0,"12"42"-11"0,3-105 17 0,-3 5-14 16,3-3 1-16,0-6 0 15,0-1 0-15,-3-12-2 16,-3-10 1-16,0-5 1 16,-2-19 0-16,-1-13 0 15,-3-5 0 1,6-46-1 0,6 4 1-16,12 12-1 15,6 11 1-15,2 9-2 16,1 7 1-16,0 5-1 15,0 11 0-15,-3 5 0 16,0 5 1-16,-1 4-1 16,-2 7 1-16,0 2 0 15,-6 9 1-15,-9 8-1 16,-6 7 1-16,-15 11-1 16,-8-5 1-16,-4 8-2 0,-3 5 1 15,0-5-5-15,4-6 0 16,8-10 0-16,12-13 0 15</inkml:trace>
  <inkml:trace contextRef="#ctx0" brushRef="#br0" timeOffset="25989.79">20013 14163 16 0,'-6'11'8'0,"-3"31"-15"0,6-29 15 0,0 1-10 16,0 7 0-16,0 5-4 16,-3 3 1-16</inkml:trace>
  <inkml:trace contextRef="#ctx0" brushRef="#br0" timeOffset="26124.1">19799 14277 2 0,'15'0'1'0,"65"-5"0"15,-53 5-2-15</inkml:trace>
  <inkml:trace contextRef="#ctx0" brushRef="#br0" timeOffset="26364.88">20326 14401 12 0,'-36'13'6'0,"33"-42"-9"0,12 14 13 15,12-4-11-15,9-5 1 16,2-5 0-16,7 8 0 16,0 8 0-16,-1 10 0 0,-5 8 0 15,-3 9 0-15,-6 9 0 16,-6 1 1-16,-4 0-1 15,-2-3 0-15,0-2-3 16,3-9 1-16,6-10-1 16,6-10 1-16</inkml:trace>
  <inkml:trace contextRef="#ctx0" brushRef="#br0" timeOffset="26561.24">20939 13793 21 0,'-15'10'10'0,"15"56"-16"16,3-39 22-16,0 18-16 15,3 5 0-15,0 16 0 16,0 11 0-16,6-6-1 16,6-4 0-16,2-12-3 15,1-7 1-15,0-16-2 0,3-11 0 16</inkml:trace>
  <inkml:trace contextRef="#ctx0" brushRef="#br0" timeOffset="26859.45">21463 14121 13 0,'-36'-5'6'0,"12"31"-8"0,15-13 11 0,-3 11-7 16,-2 2 0-16,-1 6 1 16,3 0 1-16,6-3-5 15,0-2 1-15,3-9 3 16,0-13 1-16,3-5-1 16,0-13 0-16,3-5-1 15,0-9 1-15,3 1-2 16,3-1 0-16,0 3-2 15,0 6 1-15,-1 2-5 16,4 3 0-16,0 5-2 16,9 5 0-16</inkml:trace>
  <inkml:trace contextRef="#ctx0" brushRef="#br0" timeOffset="27250.66">22067 14041 11 0,'-12'-5'5'0,"-18"5"-2"0,21 0 6 16,-3 3-7-16,-2-3 0 15,-1 0 1-15,0 5 1 16,3 3-5-16,0 0 1 16,3 3 3-16,3-1 0 15,0 1-1-15,3 7 1 16,3 6-1-16,3 2 1 0,0 1 0 15,0 5 0-15,0 2-1 16,3-5 1-16,0 0-2 16,0-8 1-16,0-5-1 15,3-5 1-15,3-6-1 16,3-10 0-16,0 0-1 16,2-6 1-16,1 0-1 15,6 1 0-15,3-3 0 16,3-6 0-16,-1 3-1 15,1-2 1-15,0 2-3 16,-3 0 0-16,-3 0-5 16,-7 0 0-16,1 3-1 15,0 0 0-15</inkml:trace>
  <inkml:trace contextRef="#ctx0" brushRef="#br0" timeOffset="27446.24">22549 13756 10 0,'9'53'5'0,"27"44"3"0,-24-65 6 16,3 8-14-16,0 13 0 16,2 8 0-16,1 0 0 15,-3-6 0-15,-3-5 0 16,-6-10-5-16,-3-13 1 15</inkml:trace>
  <inkml:trace contextRef="#ctx0" brushRef="#br0" timeOffset="27644.25">22969 13830 17 0,'-12'5'8'0,"-18"61"-4"16,21-45 12-16,-6 8-12 15,1 6 0-15,2-1 2 16,6 6 0-16,12-3-8 16,17-5 0-16,7-6 3 15,18-7 1-15,17-11-10 16,16-3 1-16</inkml:trace>
  <inkml:trace contextRef="#ctx0" brushRef="#br0" timeOffset="28946.72">19486 15653 13 0,'-47'-6'6'0,"-25"12"6"15,54-4 0-15,1 4-11 16,-7 2 1-16,3 0-1 16,6-1 1-16,9 4-3 15,6 5 0-15,3 5 1 16,9 3 1-16,9 5-1 15,6 3 0-15,2 0-1 0,1-1 1 16,-3-7 0-16,-6-3 0 16,-6 0 0-16,-12 1 1 15,-15-1-1-15,-12 5 1 16,-3 3-1-16,0 0 1 16,0 1-1-16,-2-4 0 15,5-5-5-15,3-2 0 16,9-9-1-16,3-15 0 15</inkml:trace>
  <inkml:trace contextRef="#ctx0" brushRef="#br0" timeOffset="29291.01">20091 15663 11 0,'-3'-31'5'0,"-30"-20"-2"16,24 41 6-16,-6 2-6 15,-6 0 0-15,-6 3 2 16,-2-1 0-16,-4 9-7 15,-3 15 1-15,6 9 3 16,7 7 1-16,5 11-2 16,3 8 0-16,3 3-1 0,3-6 0 15,9-8-1-15,6-5 1 16,12-13-4-16,9-11 0 16,8-13-2-16,13-15 0 15</inkml:trace>
  <inkml:trace contextRef="#ctx0" brushRef="#br0" timeOffset="29742">20296 15526 12 0,'-18'8'6'0,"15"66"-2"0,3-53 8 0,0 3-10 16,3 2 1-16,0 6 1 15,3-3 0-15,0-5-5 16,3-8 0-16,3-6 4 15,0-10 0-15,6-16-2 16,5-5 1-16,4-13-1 16,3-6 0-16,3 8-1 15,-1 3 1-15,-2 8-2 16,-3 5 1-16,-3 3 0 16,-6 10 0-16,-6 11 0 15,-4 6 0-15,-5 1 0 16,0 1 0-16,0 3 1 15,0-3 0-15,0 2 1 16,3-7 0-16,3-3 0 16,-3-6 1-16,0-7 0 0,3-3 0 15,0-5-1-15,0 0 0 16,0-3-1-16,0 0 0 16,0-3-1-16,0 4 1 15,0 1-1-15,0 6 0 16,2-5-1-16,-2 5 1 15,0 3-1-15,0 5 0 16,3 0-4-16,6 0 1 16,9-5-6-16,3 2 0 15</inkml:trace>
  <inkml:trace contextRef="#ctx0" brushRef="#br0" timeOffset="29953.04">21165 15409 19 0,'-15'19'9'0,"9"2"-6"16,6-13 10-16,0 0-12 16,0 5 0-16,0-2 0 15,0-6 0-15,0 0-2 16,0 3 1-16,3-5 1 16,0 0 0-16,9-1-1 15,0-2 0-15,6-5-4 16,3 2 1-16,3 3-3 15,2 0 0-15</inkml:trace>
  <inkml:trace contextRef="#ctx0" brushRef="#br0" timeOffset="30267.96">21481 15806 14 0,'3'93'7'0,"-39"2"2"0,27-71 9 16,-3 5-16-16,-3 0 0 15,0-8 2-15,0-13 1 16,3-13-6-16,4-16 1 15,5-8 2-15,3-8 1 16,6-14-2-16,5-4 1 16,4-6-2-16,12-5 1 0,3 10-2 15,3 9 1-15,-4 2 0 16,-2 8 0-16,-3 5-1 16,3 5 0-16,-3 6 0 15,-1 5 1-15,4 3 0 16,-3 8 0-16,-9 13-1 15,-9 0 0-15,-12 5 1 16,-9 11 0-16,-3 5-1 16,3-3 0-16,-3-2-3 15,1-5 1-15,-1-9-5 16,0-12 1-16</inkml:trace>
  <inkml:trace contextRef="#ctx0" brushRef="#br0" timeOffset="30823.07">21701 15044 13 0,'30'-24'6'0,"17"3"-1"15,-32 16 5-15,6 0-9 0,3 5 1 16,3 2 0-16,-1 12 0 16,-2-1-3-16,-3 11 1 15,-6 13 2-15,-9 10 1 16,-6 9 0-16,0 2 1 15,0 0 1-15,0-5 0 16,0-8 0-16,0-8 0 16,3-5-1-16,-3-6 1 15,3-7-2-15,0-6 0 16,3-2-2-16,-3-3 1 0,3-3-1 16,0-2 0-16,-6-3-1 15,0-6 0-15,0 1 0 16,3 0 0-16,6-6 0 15,2-2 0-15,1 0-1 16,-3 2 1-16,0 0-1 16,-3 4 1-16,0-1-2 15,0 2 1-15,0 4 0 16,0-6 0-16,0 2 0 16,0 1 0-16,0 2 0 15,0-2 1-15,0 3 0 16,0-4 0-16,0 6 1 15,0 0 0-15,-3 6 0 16,0 7 0-16,-3 5 0 16,0-2 0-16,-3 5 0 15,3 6 0-15,0 2 0 16,0 3 0-16,3-9-1 16,0 1 1-16,5-5-1 0,7-9 0 15,6-7-6-15,6-8 0 16,3-3-6-16,5-3 0 15</inkml:trace>
  <inkml:trace contextRef="#ctx0" brushRef="#br0" timeOffset="31168.02">22766 15311 13 0,'-17'-18'6'16,"11"15"2"-16,3 3 0 0,3 3-5 16,-3 5 0-16,0 8 2 15,-3 2 0-15,-3 6-4 16,-3 5 0-16,0 0 5 16,0-5 0-16,3 0-1 15,0 0 0-15,0-3-1 16,0-5 1-16,3-8-3 15,1-8 1-15,2 0-2 16,3-8 0-16,3-8 0 16,-1 0 0-16,4-3-2 15,0 6 1-15,0 0-5 16,3 0 1-16,9-3-7 0,3 0 1 16,9-5-2-1,0-3 1-15</inkml:trace>
  <inkml:trace contextRef="#ctx0" brushRef="#br0" timeOffset="31423.35">23014 15317 11 0,'-3'18'5'0,"3"22"0"0,0-32 6 15,3 5-9-15,0 0 0 16,2-2 2-16,4-3 0 16,6-6-5-16,3-2 1 0,6-5 3 15,-3-5 0-15,-3-1-1 16,-3-2 0-16,-1 0-1 15,-2-1 1-15,3 1-1 16,0-3 1-16,0 6 0 16,0-1 1-16,3 8-1 15,8 3 1-15,7 3-2 16,3 2 1-16,9-2-9 16,11 2 0-16,-2-2-2 15,-7-11 0-15</inkml:trace>
  <inkml:trace contextRef="#ctx0" brushRef="#br0" timeOffset="32264.89">20049 16931 24 0,'-36'13'12'0,"3"53"-6"16,24-45 20-16,-2 8-24 16,-1 8 1-16,6-5 2 0,0-5 0 15,6-12-6-15,6-15 1 16,9-10 3-16,8-19 1 15,13-14-2-15,3-2 1 16,0-2-2-16,-4-1 0 16,4 6-1-16,0-3 0 15,-1 8 0-15,1 2 0 16,3 17-1-16,-10 5 1 16,-5 10-1-16,-6 11 1 0,-9 8-1 15,-6 13 1 1,-9 0 0-16,-3 0 1 0,-3 3-1 15,3-3 0-15,3-8 2 16,3-8 0-16,9-7-1 16,9-14 1-16,6-3-1 15,11-10 0-15,4-5-1 16,-6-4 1-16,-3 7-2 16,-4-1 0-16,-2 0 1 15,-6 8 0-15,-3 6 0 16,-3 2 0-16,-3 5 0 15,0 6 1-15,0 2-1 16,0 6 0-16,3-1-5 16,2 3 1-16,-2 1-9 15,3-1 1-15,3-5-1 16,-6-8 0-16</inkml:trace>
  <inkml:trace contextRef="#ctx0" brushRef="#br0" timeOffset="32625.35">21016 16648 8 0,'-32'13'4'0,"8"40"-3"0,21-40 2 15,0 3 1-15,6 2 0 16,3-2 4-16,6 5 0 16,-1-5-8-16,10 5 1 15,3-5 7-15,0-5 0 0,0-6-1 16,3-2 0-16,-1-6-2 15,7-5 0-15,-6-5-3 16,0-8 1-16,-1-16-2 16,1 2 0-16,-3-4-1 15,-3-4 1-15,-3 4-1 16,-6 10 1-16,-6 7-1 16,-6 14 1-16,-3 16-1 15,-6 6 1-15,0 15-1 16,3 5 0-16,3 1-1 15,6-1 1-15,0-5-2 16,6-8 1-16,0-8-8 16,6-10 0-16,8-6-2 15,1-15 0-15</inkml:trace>
  <inkml:trace contextRef="#ctx0" brushRef="#br0" timeOffset="32848.97">22025 16100 28 0,'-9'-27'14'0,"0"67"-19"0,12-24 22 15,0 13-16-15,3 16 1 16,0 11 3-16,0 7 0 16,0 9-6-16,0 7 0 15,0-2 3-15,0-6 0 0,0-15-2 16,-3-11 1-16,0-14-8 15,-3-12 0-15,-6-14-2 16,-15-13 0-16</inkml:trace>
  <inkml:trace contextRef="#ctx0" brushRef="#br0" timeOffset="33254.83">21680 16446 38 0,'0'-29'19'16,"51"27"-24"-16,-28 4 39 0,13 1-34 15,15 2 1-15,2 1-1 16,13 2 0-16,8-6-1 16,-2 3 1-16,-10 3 0 15,-5 0 0-15,-7 0-1 16,-5-2 1-16,-9-4 0 16,-4-2 0-16,-5 0 0 15,0-2 0-15,-6-6 0 16,0-6 0-16,0-1 0 0,-4-1 0 15,1-5 0-15,-3 2 0 16,-3 6 1-16,-3 0 0 16,-6-1 0-16,-6 6 1 15,-6 3 1-15,0 2 0 16,-6 3 1-16,-3 0 1 16,-2 3-1-16,-4 0 1 15,3 2-1-15,0 6 1 16,3-1-3-16,6 3 1 15,6 1-2-15,3 2 0 0,9-6-3 16,6 3 1-16,6 1-8 16,0 1 0-16,-3 1-8 15,6-2 1-15</inkml:trace>
  <inkml:trace contextRef="#ctx0" brushRef="#br0" timeOffset="33495">22889 16222 36 0,'-6'-27'18'0,"53"67"-21"16,-32-24 24-16,9 5-21 16,9 11 0-16,14 5 0 15,7-6 0-15,2 4 0 16,1-3 0-16,-6-6-1 0,-4-7 1 15,-8-9-3-15,-3-10 1 16,-4-5-4-16,-5 0 0 16,-6-11-3-16,-9-6 1 15</inkml:trace>
  <inkml:trace contextRef="#ctx0" brushRef="#br0" timeOffset="33616.35">23389 16163 24 0,'-54'-15'12'0,"-17"38"-12"0,50-7 22 0,-9 13-23 16,-6 14 1-16,1-1-1 15,-1 19 1-15,0 2-5 16,3 9 1-16,7-6-3 16,-1-21 0-16</inkml:trace>
  <inkml:trace contextRef="#ctx0" brushRef="#br0" timeOffset="67876.28">3606 13338 43 0,'51'-27'21'0,"142"-34"-19"15,-112 48 22-15,47-5-24 16,59-1 1-16,40-5-2 15,26-2 1-15,23 7-3 16,16-2 1-16,9-5-4 16,-4 7 0-16,4 6-5 15,-6-6 0-15</inkml:trace>
  <inkml:trace contextRef="#ctx0" brushRef="#br0" timeOffset="68462.28">12393 13227 49 0,'226'-56'24'0,"212"53"-35"0,-256 9 47 15,91-4-38-15,82 6 0 16,46 11-15-16,13 2 1 15,0 3 13-15,-42-16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40:55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3984 5707 6 0,'-6'-8'3'0,"12"-8"-1"0,-6 16 4 15,0 0-6-15,0-5 0 16,0 0-1-16,9-1 1 0,0 1 0 16,0-3 1-16,6 3-1 15,6 5 0-15,6 5 0 16,5-2 0-16,7 2 0 16,3 3 1-16,17 3-1 15,-5 2 1-15,8 8-1 16,13-2 0-16,5 7 0 15,9 0 1-15,7 4-1 16,11 4 1-16,15-8 0 16,3 1 0-16,15-3 0 15,9-3 1-15,5-11 0 16,7 1 0-16,0-8 0 16,12-9 1-16,-4 1-1 15,-2-16 0-15,6-6 0 16,-1 1 0-16,-2-8-1 15,-9-1 1-15,2 1-1 16,-8-6 0-16,-6 3-1 0,-12-8 1 16,-6-18-1-16,-15-1 1 15,-6-2-1-15,-6 2 1 16,-17 12-1-16,-13 1 1 16,-12 4-1-16,-11-4 1 15,-15 1-1-15,-12-3 1 16,-15 3-1-16,-9 2 1 15,-15 1-2-15,-21 2 1 0,-9 8-1 16,-23 8 1-16,-10-3-1 16,-23 3 0-16,-24 2 0 15,-18 1 1-15,-17 7-1 16,-28 1 0-16,-20 12 0 16,-30 9 1-16,-27 10 0 15,-24 3 0-15,-27 16 0 16,-20 8 0-16,9 23 0 15,14 16 1-15,33-10-1 16,42 5 1-16,42-2-1 16,35 12 1-16,39 1-1 15,42-8 1-15,38-6 0 16,33-5 0-16,42-2-2 16,47 10 1-16,42 0-7 15,48 5 1-15</inkml:trace>
  <inkml:trace contextRef="#ctx0" brushRef="#br0" timeOffset="734.813">7657 6249 13 0,'27'-37'6'0,"-3"-2"-2"16,-12 28 4-16,0-5-8 15,-3-2 0-15,-6-6-1 16,-9-3 1-16,-3-4 0 16,-6-4 1-16,-12-10 0 15,-8 6 0-15,-10-1-1 16,-15 3 1-16,-11 5 0 16,-21 8 0-16,-16 3-1 15,-20 11 1-15,-17 7-1 16,-25 11 0-16,-15 5-1 15,-14 11 1-15,-18 10 0 16,-4 9 0-16,-14-1-1 16,3 6 1-16,0 2 0 0,15-13 0 15,5 3 0-15,31 2 0 16,11 6 1-16,24 12 0 16,18 1 0-16,15-5 0 15,27-1 0-15,20-7 0 16,16 8-1-16,11-1 1 15,21 9-1-15,24 4 1 16,18-1 0-16,24-7 0 0,23-4 0 16,24-8 0-16,39-9 0 15,24 1 0-15,26-11 0 16,37-10 1-16,23-9-1 16,18-7 0-16,6-14-1 15,5-13 1-15,4-15-1 16,-3-19 1-16,-21-6 0 15,-15-5 0-15,-32 3 0 16,-25-5 1-16,-32-3-1 16,-36 0 1-16,-29-3-2 15,-46 8 1-15,-38 16-7 16,-44 3 1-16,-58 5-3 16,-46 3 0-16</inkml:trace>
  <inkml:trace contextRef="#ctx0" brushRef="#br0" timeOffset="4610.6913">3300 11443 20 0,'9'-5'10'0,"77"5"-11"15,-56 0 11-15,26 3-18 16,10-1 1-16,26 4-2 16,12-9 0-16</inkml:trace>
  <inkml:trace contextRef="#ctx0" brushRef="#br0" timeOffset="4789.5872">6681 11343 24 0,'83'-8'12'0,"99"47"-41"0,-125-28 25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42:03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7330 7541 8 0,'-12'-22'4'0,"-30"-9"0"0,31 25 4 15,-19-2-10-15,-18-2 1 16,-14-6 0-16,-16 5 0 15,-26 1 1-15,-21-1 1 16,-24 6-2-16,-9-3 1 16,-17 5 0-16,-7 3 0 0,-5 3 0 15,8 2 0-15,10 3 0 16,5 0 1-16,24 5-1 16,15 3 1-16,21 3 0 15,11 2 0-15,28-2 0 16,14-1 0-16,16 6-1 15,20 5 1-15,21 11-1 16,15-1 1-16,26 4-1 16,13 2 1-16,23 5 0 15,9-5 0-15,15-5 0 16,13-6 0-16,8-8 0 16,20-4 0-16,13-7-1 15,9-4 0-15,8 0 1 16,7-6 1-16,5-5 0 15,1-8 0-15,-1 0 0 16,-2-5 0-16,-18-3 1 0,-16-8 0 16,-29-2-1-16,-20-9 0 15,-25-4 0-15,-27-4 0 16,-17-7 0-16,-30 5 0 16,-30-3-1-16,-41-2 1 15,-36 0-2-15,-39-3 0 16,-36 19-3-16,-32 15 0 15,-18 24-5-15,-4 22 0 16</inkml:trace>
  <inkml:trace contextRef="#ctx0" brushRef="#br0" timeOffset="1606.5593">7184 10689 9 0,'9'-53'4'0,"0"11"-1"0,-6 29 5 0,0-1-8 15,-6 1 1-15,-9 0-1 16,-6-3 1-16,-12 3-2 15,-11 0 1-15,-22 2 0 16,-14 6 1-16,-18 2-1 16,-30 3 0-16,-18 8-1 15,-18 0 1-15,-21 18 0 16,-11 9 0-16,-12 5-1 16,-4-1 1-16,4 9-1 15,14-14 1-15,7 3 0 16,26 8 0-16,15-2 0 15,18-4 0-15,21 6 0 16,18 0 0-16,17 0 0 16,22 0 1-16,14-2 0 15,21 2 0-15,24-6 0 0,27-2 1 16,32 0 0-16,36 6 0 16,39-9 0-16,27-5 0 15,23-8 0-15,36-5 0 16,12-5 0-16,12-6 1 15,0-8 0-15,-12-7 1 16,-17-3-1-16,-25-11 0 16,-23 0 0-16,-34-2 0 15,-23-6-1-15,-23-11 1 0,-31-4-2 16,-26-6 0-16,-27-5-2 16,-39 2 0-16,-39 6-4 15,-38 10 0-15,-30 6-4 16,-21 10 0-16</inkml:trace>
  <inkml:trace contextRef="#ctx0" brushRef="#br0" timeOffset="3843.0271">5240 4067 15 0,'-8'-32'7'0,"5"32"-5"16,12 8 7-16,-4 13-9 15,7 11 1-15,3 7 1 0,3 14 0 16,0 24-2-16,-3 8 0 15,3 2 2-15,0 0 0 16,-1-2 0-16,4 0 1 16,0 2-2-16,-3-16 1 15,0-7 0-15,-6-8 0 16,0-4-2-16,-6-15 1 16,0-7-7-16,-3-9 1 15,2-13-2-15,-5-27 1 16</inkml:trace>
  <inkml:trace contextRef="#ctx0" brushRef="#br0" timeOffset="4113.5646">4330 4252 27 0,'-36'-45'13'0,"57"24"-18"16,-3 13 27-16,14-8-22 16,34-11 1-16,26-4-1 15,42-14 0-15,33-3 0 16,14-5 0-16,13 8 0 16,-13 0 0-16,-11 3-2 15,-21 5 0-15,-27 8-5 16,-12 10 1-16,-18 6-1 0,-17 2 0 15</inkml:trace>
  <inkml:trace contextRef="#ctx0" brushRef="#br0" timeOffset="4387.5152">6128 4699 24 0,'11'-21'12'0,"7"63"-14"15,-12-34 25-15,3 19-21 16,0 12 1-16,0 17 0 15,3 10 0-15,0 0-13 16,6 11 0-16</inkml:trace>
  <inkml:trace contextRef="#ctx0" brushRef="#br0" timeOffset="5029.4894">11587 4321 19 0,'0'0'9'0,"14"53"-5"0,-8-35 10 16,0 27-13-16,0 16 1 16,0 2 0-16,0 19 1 15,-3 19-4-15,3 2 1 16,0-10 3-16,0 2 0 15,0 0-2-15,3-5 1 16,9-13-6-16,0-14 0 0,-1-15-4 16,4-14 1-16</inkml:trace>
  <inkml:trace contextRef="#ctx0" brushRef="#br0" timeOffset="5254.7901">10357 4540 31 0,'-53'-76'15'0,"88"38"-16"16,-8 31 27-16,24-12-26 15,38 3 0-15,54-8 0 16,41 8 1-16,46 1-6 15,11-4 0-15,-6 8-4 0,-15-4 1 16</inkml:trace>
  <inkml:trace contextRef="#ctx0" brushRef="#br0" timeOffset="5659.2919">12134 4744 34 0,'-36'-13'17'0,"36"34"-21"0,6-21 29 0,6 0-25 16,24 5 0-16,15 3-3 15,29 8 0-15,6 5-1 16,7 3 1-16,-7 5-4 16,-9 3 1-16,-17 0-1 15,-18 5 0-15,-25-3 4 16,-23 8 0-16,-23-5 6 16,-25-2 0-16,-8 7 4 15,2 0 1 1,15 27 1-1,36-11 0-15,42-13-5 0,42-8 1 16,53-7-12-16,41-12 1 16,22-13-3-16,-7-20 0 15</inkml:trace>
  <inkml:trace contextRef="#ctx0" brushRef="#br0" timeOffset="6712.9157">6800 7869 3 0,'-6'-16'1'0,"9"3"0"16,-3 13 2-16,0-6-5 15,0 6 1-15</inkml:trace>
  <inkml:trace contextRef="#ctx0" brushRef="#br0" timeOffset="11950.5593">13584 8797 8 0,'12'-2'4'0,"23"-17"-2"0,-17 11 4 16,9-5-6-16,15 5 1 15,14 3 0-15,13 2 0 16,11 1-2-16,12 2 1 16,4 5 1-16,-4 0 0 15,-6 3-1-15,-8-3 1 0,-13 3-2 16,-14-2 0-16,-13-1-2 16,-8 3 1-16</inkml:trace>
  <inkml:trace contextRef="#ctx0" brushRef="#br0" timeOffset="12415.5246">13756 8498 6 0,'12'-10'3'0,"3"20"-1"0,-15-10 2 0,-6 8-5 16,-6 11 1-16,-14 5 0 15,-16 13 0-15,-6 5 0 16,-5 3 1-16,5-3 0 15,12 6 0-15,24-3-1 16,21-11 1-16,33 3-1 16,27 3 0-16,32 5-2 15,27-8 0-15</inkml:trace>
  <inkml:trace contextRef="#ctx0" brushRef="#br0" timeOffset="16904.3307">5038 11359 9 0,'69'-11'4'0,"17"-2"1"15,-56 7 4-15,5 4-8 16,13-3 1-16,17-1 1 15,4 6 0-15,20-5-4 16,12 0 0-16,13-3 3 16,14 2 0-16,11 1-1 0,-2 5 0 15,3-3 0-15,-6 3 0 16,-9-5 0-16,-15 5 1 16,-11 0 0-16,-7 0 1 15,-15-2-1-15,-11 2 1 16,-13 0 0-16,-5 0 0 15,-6 0-1-15,-4 7 1 16,-2-1-6-16,-9-1 1 0,-6 6-6 16,-4-1 0-16</inkml:trace>
  <inkml:trace contextRef="#ctx0" brushRef="#br0" timeOffset="18753.6448">12735 11642 1 0,'-38'5'0'0,"-22"3"8"0,45-5-12 15,-8-3 3-15,-16 5 0 16</inkml:trace>
  <inkml:trace contextRef="#ctx0" brushRef="#br0" timeOffset="19276.6944">10973 11824 13 0,'-35'-2'6'0,"29"2"-5"16,6 0 13-16,0 0-13 16,12-3 0-16,8 0 0 15,16-2 1-15,18 2-3 16,23-2 1-16,21 2 1 16,24 1 1-16,27-14-1 15,18 5 1-15,11-5-1 16,13 6 1-16,2-6-1 15,1-3 1-15,-13 6 0 16,-5-5 0-16,-15 2-1 16,-21 3 1-16,-9 2-1 15,-21 3 1-15,-21 0-2 0,-20 5 1 16,-19 3-1-16,-14 6 0 16,-27 2-2-16,-24 2 1 15,-36 1-1-15,-29 2 1 16,-30 0-1-16,-36 3 1 15,-21-3 0-15,-23 1 0 16,-13-1 1-16,-5 0 0 31,-137-2 1-31,53-1 0 16,63 6 0-16,38-8 1 0,51-3-1 16,36-2 1-16,27-3 0 15,32 0 0-15,39-3-1 16,42-2 1-16,38 2-1 15,43-2 1-15,37 5-7 16,43 5 1-16,20 11-5 16,6-13 1-16</inkml:trace>
  <inkml:trace contextRef="#ctx0" brushRef="#br0" timeOffset="20748.2827">13935 14457 2 0,'24'-13'1'0,"9"18"-1"0,-24-8 2 15,2 3-2-15,1-2 1 16,0-4 1-16,0 4 0 15,-3-6-1-15,-3-3 1 16,-3 1 0-16,-6-1 1 16,-6 0-1-16,-6 1 1 15,-12-1-2-15,-11 1 1 16,-19 2-2-16,-8 2 0 16,-13-4 0-16,-20 2 0 15,-15 5 0-15,-18-5 1 0,-21 3 0 16,-23 2 1-16,-22-5-1 15,-20 6 1-15,-18 7 0 16,-18 0 0-16,0 9-2 16,-9 7 1-16,12 3-1 15,3 5 0-15,9 2 0 16,17 6 0-16,19-2-1 16,29-6 1-16,18 5 0 15,18 1 1-15,24-3-1 16,27-1 0-16,21 9 0 15,23 0 0-15,24-1 0 16,24 4 1-16,21-4-1 16,26 6 0-16,34-10 0 15,23 4 1-15,30-4 0 16,23 2 1-16,22-3-1 0,26-5 0 16,13-2 1-1,11-6 0-15,15-3-1 0,3-7 1 16,15-6-1-1,-3-10 0-15,2-6 0 0,1-10 1 16,-18-2-1-16,3-1 0 16,-15-3 0-16,-11-12 1 15,-28-4-1-15,-20-15 1 32,-19-24-1-32,-49 3 1 15,-46 10-2-15,-50 0 1 0,-48-2-5 16,-62 2 1-1,-57 8-6-15,-71 8 1 0</inkml:trace>
  <inkml:trace contextRef="#ctx0" brushRef="#br0" timeOffset="25073.0338">8622 3916 9 0,'0'13'4'0,"24"11"-3"0,-9-19 4 16,11 11-4-16,16 3 0 15,15-1 0-15,14 1 0 16,24-6-1-16,12-5 0 16,15-8 2-16,33 0 1 15,27-13 0-15,41 2 0 16,30-8 0-16,33 1 0 16,29-3 1-16,34 5 1 0,32 0-1 15,26 0 0-15,4 6-1 16,-3 2 1-16,3 0-1 15,-27 5 1-15,-27 3-2 16,-33-5 1-16,-47 5-1 16,-45-3 0-16,-35 3-1 15,-37 3 1-15,-40 2-9 16,-31 6 1-16,-30 10-4 16,-32-8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42:58.0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12155 4797 4 0,'6'3'2'0,"24"-3"1"15,-18 0 2-15,3-3-4 16,8-2 0-16,4-1 2 15,9 1 0-15,6-3-3 16,8 3 1-16,4 2 2 16,11-5 0-16,1 3 0 15,8 0 0-15,9 2-1 16,-5 3 0-16,8 0-1 16,0-5 0-16,4 10-1 0,8-10 0 15,-3 10 0-15,3-5 1 16,1 3 0-16,11-3 1 15,-9 0-1-15,0 0 1 16,-8 0 0-16,-4-3 1 16,3 3-1-16,-9 0 0 15,-11 0-1-15,-4 3 1 16,1-1 1-16,2-2 0 16,4 0 0-16,14-2 0 15,6 4-1-15,6-2 1 16,10 0-1-16,-1 0 1 0,-12 3-2 15,0 0 0-15,-12-1 0 16,-17-2 0-16,-16 3-4 16,-11 2 0-16,-15 6-8 15,-21-1 1-15</inkml:trace>
  <inkml:trace contextRef="#ctx0" brushRef="#br0" timeOffset="944.8744">18971 4773 6 0,'-3'0'3'0,"18"-5"5"16,-6 5-10-16,6 0 3 16,6 0 0-16,15 0 0 15,8 0 0-15,13-3-1 16,17-2 0-16,10 2 2 15,17-2 0-15,27-3 0 16,12 8 1-16,20 0 0 16,16 0 0-16,18-5 0 15,11 10 1-15,-6-5-2 16,4 0 0-16,-13 0 0 16,-11-5 0-16,-15 5-2 15,-22 8 1-15,-14-3-1 16,-26 0 0-16,-22 3-6 15,-20 3 0-15</inkml:trace>
  <inkml:trace contextRef="#ctx0" brushRef="#br0" timeOffset="4353.6297">7077 5808 7 0,'18'8'3'0,"9"-3"-2"16,-15-5 4-16,5 2-5 0,1-2 1 16,6 3-1-16,12-3 1 15,5 3-1-15,7-3 0 16,6 0 1-16,14 0 1 15,-5-3-1-15,14 3 0 16,9-3 1-16,1 3 0 16,2 0-1-16,6-2 1 15,6 2-1-15,-2 0 1 16,2 0 0-16,-3 0 0 16,0 0-2-16,4 2 1 0,-7 4-1 15,3-4 0-15,-9 4 0 16,4-6 0-16,-4 5 0 15,-9-2 0-15,4 2 1 16,-4-5 0-16,-9-5-1 16,-5-1 1-16,-4 4-1 15,-2-1 1-15,-4 0 0 16,-5 3 0-16,-9 0-1 16,-7 0 1-16,-5-2-1 15,-6 4 0-15,-6-4 0 16,-3 2 1-16,-3 0-1 15,-3-3 1-15,-9 3-1 16,0 0 1-16,-6 0-7 16,-3 0 1-16</inkml:trace>
  <inkml:trace contextRef="#ctx0" brushRef="#br0" timeOffset="6125.8616">7288 5786 6 0,'3'-21'3'0,"27"8"-3"0,-18 5 4 0,6 8-5 16,6 0 1-16,2 8-2 15,13-5 1-15,12 2 0 16,2-2 1-16,19-1-1 16,8 1 0-16,12 0 1 15,1-3 0-15,17 0 1 16,3 0 0-16,9-3 1 16,6 0 1-16,6 1 0 15,3-1 0-15,0-5-1 16,6-5 1-16,-12 8-1 15,-9-3 1-15,-6 0-1 16,3 5 0-16,-18-5-1 16,-3 8 0-16,-8 0 0 15,-16 0 0-15,-15 0-1 16,-8 0 1-16,-12 0-1 16,-9 0 0-16,-10 3 0 15,-8 2 1-15,-12 3-1 0,-12 0 0 31,-62 5 0-31,-3 3 1 16,-25-5-1-16,-8-1 1 16,-15 6-1-16,-18 0 1 15,-20-3-1-15,-13 6 1 16,-6-3-1-16,1 7 0 16,-1-2 0-16,7 3 0 15,20-5 0-15,18-3 0 0,30-6 0 16,23-4 1-16,25 2-1 15,35-6 1-15,33-4-1 16,48-4 1-16,47-4-1 16,48 2 0-16,47 8-6 15,30 10 1-15</inkml:trace>
  <inkml:trace contextRef="#ctx0" brushRef="#br0" timeOffset="9893.5233">12411 5789 6 0,'-24'-18'3'0,"6"10"-1"15,15 8 3-15,0 0-6 16,0 0 1-16,0 2 0 16,3 1 0-16,6 0 0 15,9-1 0-15,12-2 0 16,15 0 1-16,20-2 0 0,25-6 1 16,29 0 1-16,30-8 0 15,35 8 0-15,27-3 1 16,16 6-1-16,14-3 0 15,-3 0-1-15,-6 3 1 16,-20 5-2-16,-22-3 0 16,-17 3-1-16,-21 5 0 15,-36 6-5-15,-42 0 0 0</inkml:trace>
  <inkml:trace contextRef="#ctx0" brushRef="#br0" timeOffset="13152.2812">4243 7676 5 0,'0'0'2'0,"3"0"0"16,-3 0 3-16,0 0-4 15,0 0 1-15,0 0 0 16,0 0 0-16,9-3-3 16,0 0 1-16,6 1 1 15,3 2 1-15,6 0-1 16,0 2 0-16,2 1 0 0,-2 0 0 15,12-1 0-15,0 3 0 16,11 1 0-16,-5-1 0 16,8 3 1-16,10 0 0 15,-3 0-1-15,5-5 0 16,7 4 0-16,2-1 0 16,9 2 0-16,1 0 1 15,-1-3-2-15,9 3 1 16,4-3-1-16,8 3 1 15,-3-5-1-15,6-3 0 0,0 0 0 16,10-3 0-16,-4 0 0 16,6 1 0-16,-3-3 0 15,9-6 1-15,-6 0-1 16,3 1 1-16,-9 2-1 16,3 3 0-16,-11-1 0 15,-7 1 1-15,-6 0-1 16,-6 2 0-16,-8 3 0 15,-16 0 1-15,-14 3-1 16,-6-3 1-16,-7 2 0 16,-8 1 0-16,-6 0 0 15,-6-1 0-15,-12-2 0 16,-9 0 1-16,-12 8-8 16,-12 0 0-16</inkml:trace>
  <inkml:trace contextRef="#ctx0" brushRef="#br0" timeOffset="26888.513">3273 9440 9 0,'-24'3'4'0,"3"-27"-3"0,21 19 5 16,-9 0-6-16,3-3 0 0,0 0-1 16,4 0 1-16,-7 0 0 15,3 3 0-15,3-1 0 16,3 6 0-16,-6 0-1 15,3 6 1-15,-6 4 0 16,3 1 0-16,-3 7 0 16,0 14 0-16,0 16 1 15,0 20 1-15,-6 6 0 16,6 6 0-16,0 18 0 16,3 8 1-16,3-6-2 15,-2 9 1-15,2 2 0 16,3 0 0-16,0-3-1 15,-3-10 1-15,0-5-1 16,0-1 1-16,0 4 0 16,3-20 1-16,0-9-2 15,0-9 1-15,0-19 0 16,0-9 0-16,0-12 0 0,0-18 1 16,-3-18-1-16,3-14 0 15,0-16 0-15,0 1 0 16,0-12-1-16,0-15 1 15,0-8-1-15,3-5 0 16,3 8-1-16,0-6 1 16,-3-5-1-16,2 3 1 15,-5-1-1-15,0 9 0 0,3 18 0 16,3 6 0-16,-6-1-1 16,3 16 1-16,3 11-1 15,3 11 0-15,6 12-1 16,-3 12 0-16,6 20 0 15,3 30 0-15,0 26 1 16,-4 10 0-16,-2 33 0 16,-6-1 1-16,-3 16-3 15,-15 14 0-15,-9 2-5 16,4-45 1-16</inkml:trace>
  <inkml:trace contextRef="#ctx0" brushRef="#br0" timeOffset="32803.6853">14340 4149 6 0,'0'0'3'0,"0"-14"0"0,0 12 4 15,0 2-6-15,0 0 1 16,0 0 1-16,0 0 0 15,-3-6-3-15,0 4 0 16,-3 2 3-16,0-8 0 16,0 5 0-16,-3-5 1 15,0-8-1-15,0-2 0 0,0-3 0 16,0-3 0-16,0-10 0 16,1-6 0-16,2 8 0 15,3-5 1-15,0 0-1 16,-3-5 0-16,0-6 0 15,0-5 0-15,3 0-1 16,0 8 1-16,0 0-1 16,0 0 0-16,0 0-1 15,0 22 0-15,0-7-1 16,3 15 1-16,0-9-1 16,0 10 1-16,0-1-1 15,3 7 0-15,3 0-1 16,3-3 1-16,3 9-1 15,6-6 1-15,8 8-1 16,4 2 1-16,6 4 0 16,14-4 0-16,7 1 0 15,8-1 1-15,13 4-1 16,11-6 0-16,9 0 0 16,24 0 0-16,6 0 0 0,15 0 1 15,21 0-2-15,9-6 1 16,26 6 0-16,3 0 1 15,22 6-1-15,-4-4 1 16,15-2-1-16,3 6 1 16,9-6-1-16,-3-6 0 15,0-4 0-15,-5-1 1 0,-16 1-1 16,-9-4 0-16,-6-1 0 16,-8 1 0-16,-19-4 0 15,-2-1 0-15,-15 9 0 16,-15-11 1-16,-4 5-1 15,-11 8 0-15,-20 0 0 16,-7 0 0-16,-18 0 0 16,-15 3 0-16,-11 2-1 15,-10-5 1-15,-8 5 0 16,-6 1 0-16,-6-4 0 16,-7 6 0-16,-2 6-1 15,-3 7 1-15,-3 3-1 16,0 2 1-16,-6 9-1 15,0-1 0-15,-4 17 0 16,1 2 1-16,-3 13 0 16,-3 11 0-16,0 7 0 15,0-10 0-15,-3-2 0 16,0 2 1-16,3-8-1 16,0-2 1-16,3-11 0 0,0-5 0 15,3-6-11-15,0-5 0 16</inkml:trace>
  <inkml:trace contextRef="#ctx0" brushRef="#br0" timeOffset="122404.4091">15346 16031 9 0,'-18'-3'4'0,"15"-7"-3"0,3 5 5 16,3 2-6-16,0-2 0 0,0 2 1 15,0-2 0-15,-3 5 0 16,3 0 0-16,0 2 2 16,-3 1 0-16,0 10 1 15,-6 16 1-15,-3 14 0 16,-3 10 1-16,-6 18-1 15,0 3 1-15,1 8-2 16,5 3 1-16,3 2-2 16,3 6 0-16,6-11-3 15,3 0 1-15,3-6-5 16,3-9 1-16,3-9-7 16,-1-24 0-16</inkml:trace>
  <inkml:trace contextRef="#ctx0" brushRef="#br0" timeOffset="123438.8046">15379 15933 25 0,'-6'-10'12'0,"18"-1"-14"15,-3 11 16-15,5 3-14 16,7-6 0-16,6 0-3 15,9 1 1-15,11-4 2 16,13-1 0-16,17-4-1 16,10 0 0-16,8-2 1 15,9-5 1-15,15 4 1 0,-6-9 0 16,6 4 1-16,-3 1 0 16,-3 4 1-1,-17 4 1-15,-10 2-1 16,-9 2 1-16,-5 6-1 0,-7-2 0 15,-8 4-2-15,-9 1 1 16,-13 8-1-16,-5 7 0 16,-6 9-1-16,-6 15 1 15,-3 0-1-15,-1 11 1 16,-2 3 0-16,0 5 0 16,9 2-1-16,3-2 1 0,3 0-1 15,2-8 1-15,1 2-1 16,6-2 1-16,3 0-1 15,8-3 0-15,1 3 0 16,0 0 0-16,5-5-1 16,-5 0 1-16,-1-3-1 15,-5-3 1-15,-3-10-1 16,-12-3 0-16,-4-5 0 16,-8-1 1-16,-3-4 0 15,-6-1 1-15,-6-2-1 16,-9-3 1-16,-6 1-1 15,-6-6 1-15,-5 0-2 16,-16-3 1-16,-6 0-1 16,-8-2 0-16,-7-1 0 15,-5 1 0-15,-13 2-1 16,-14 1 1-16,0-1-1 16,-12 0 1-16,-15 3 0 0,-6-2 0 15,-6-4 1-15,-9 1 0 16,3-3 1-16,0 0 0 15,9 0 1-15,0 0 1 16,15 2-1-16,15 1 0 16,3-3-1-16,8 3 1 15,1-1-2-15,0 4 0 16,5-1-3-16,4 3 0 0,3-3-4 16,8 0 0-16,16-2-7 15,14-3 0-15,18-8-6 16,18-10 1-16</inkml:trace>
  <inkml:trace contextRef="#ctx0" brushRef="#br0" timeOffset="126350.8516">14870 15351 11 0,'-9'-5'5'0,"0"-3"-2"0,9 5 6 0,-3-2-9 16,3 2 0-16,0-2-1 16,0 0 1-16,0-1 0 15,0 6 0-15,3 3 1 16,-3-3 0-16,0 8 1 16,0 3 1-16,-6 10 0 15,0 8 1-15,-6 5 0 16,-3 19 0-16,-6 13-2 15,6 14 1-15,1 7-2 16,-1 8 1-16,3 8-2 16,6 1 1-16,0 1-1 15,3 7 0-15,3 4 0 16,0 3 1-16,-3 0-1 16,0 5 0-16,0 6 0 15,-6-3 1-15,-6-8 0 16,3-10 0-16,0-17 0 15,0-7 1-15,3-19-3 16,3-16 0-16,4-15-7 0,4-27 1 16</inkml:trace>
  <inkml:trace contextRef="#ctx0" brushRef="#br0" timeOffset="127612.3145">14819 15338 12 0,'-12'-3'6'0,"3"16"-1"0,9-13 1 15,0 0-6-15,0 0 1 16,6-2-1-16,3-1 0 16,-3 1 0-16,3-1 1 15,0 3 1-15,-3 0 1 16,0-3 0-16,0 1 0 15,0 2 1-15,0 0 0 16,0 0-1-16,0 0 1 0,0 0-2 16,-1 0 0-16,1 2 0 15,3 1 0-15,0-3-2 16,0 3 1-16,0-3 0 16,3 0 1-16,-3-3-1 15,3 3 1-15,0 0-1 16,0 0 0-16,0 0 0 15,-3 0 0-15,2 3 0 16,1-3 0-16,-3 2-1 16,0 3 0-16,0-5 0 15,0 0 1-15,0 0 0 16,-3 0 0-16,0 0 0 16,-3 0 0-16,3 3 0 15,-3 0 0-15,-3-3 0 16,0 0 0-16,3 0 0 15,-3 0 1-15,3 0-2 16,-3 0 1-16,3 0-1 16,-3 0 1-16,6-3 0 15,-3-2 0-15,0 2-1 0,0-2 1 16,-3 5 0-16,0 0 1 16,0 0-1-16,0 0 0 15,0 0 0-15,0 0 0 16,0 0 0-16,0 0 0 15,0 3-1-15,0-3 1 16,0 2-6-16,0-2 0 0,9 0-8 16,-6-13 0-16</inkml:trace>
  <inkml:trace contextRef="#ctx0" brushRef="#br0" timeOffset="129849.13">14917 15393 24 0,'-6'6'12'0,"15"-1"-12"15,-3-2 13-15,3-3-14 16,6 0 0-16,3 2 0 16,3 1 1-16,6 0 0 15,2 2 0-15,10-2 0 16,9-1 0-16,5 1 0 15,16-3 1-15,5 0 0 16,9 0 1-16,10-5-1 16,11 2 1-16,6-2-1 15,6 2 0-15,6-2 0 16,6-1 0-16,6 1-1 16,6-3 1-16,9-2-1 0,9-4 0 15,-1 4 0-15,1-6 0 16,0 3 0-16,-12 2 0 15,-6 0 1-15,-24 4 0 16,-3-1 0-16,-9 0 1 16,-6 2-1-16,-9 6 1 15,-2 0-1-15,-16-2 1 0,-2-6-2 16,-1 3 1-16,-8-1 0 16,-4 4 0-16,-5-4 0 15,-7 1 0-15,-8 0 0 16,-3-1 1-16,-9 4 1 15,-6-4 0-15,-4 4 0 16,-5-1 0-16,-3 3 0 16,-3 5 1-16,-3-2-3 15,-3 5 1-15,-3 11-2 16,0 4 0-16,3 6 0 16,3 11 0-16,3 3-1 15,3 12 1-15,3 6 0 16,-3 16 1-16,6 7-1 15,3 6 0-15,3 8 0 16,0 5 0-16,3-2 0 16,-1-1 0-16,4 4 0 15,-6-1 0-15,3-3 0 16,-3 1 0-16,-3-8 0 0,-3-4 1 16,-3-1 0-1,-3-9 0-15,-4-5 0 0,1-5 1 16,-3-3-1-16,-3-5 0 15,1-8-1-15,-1 0 1 16,3 0-1-16,-3-6 0 16,0-4 0-16,0-9 0 15,-3 1 0-15,-6-4 0 16,-3 1-1-16,-3 0 1 16,-3-8 1-16,-3-3 0 15,-2-3-1-15,-4 1 0 0,-9-6 0 16,-11-2 1-16,-1-3 0 15,-6-3 0-15,-11-3-1 16,-9-2 1-16,-10-2 0 16,-8-1 1-16,-9 1-1 15,-9-4 0-15,-9 1-1 16,-9 2 0-16,-6 1 0 16,0-1 0-16,-12 0-1 15,-3 3 1-15,3-5-1 16,-8-3 1-16,-7 0 0 15,0 3 1-15,6 0 0 16,-5-3 0-16,11 5 0 16,6 3 1-16,6 3 0 15,3-1 0-15,18 6 0 16,9-2 0-16,12-1-1 0,8 0 0 16,10-2-1-16,15-1 1 15,11-2-4 1,15 0 1-16,16-7-6 0,17-9 0 15,15-3-7-15,2-13 0 16,4-26-1-16,0-11 0 16</inkml:trace>
  <inkml:trace contextRef="#ctx0" brushRef="#br0" timeOffset="132281.4724">15876 16563 5 0,'-3'53'2'0,"-15"-29"0"0,15-16 3 0,0 7-3 16,-3 1 0-16,0-2 3 15,0-4 1-15,0-2-7 16,0-3 1-16,3-5 3 16,0-10 1-16,0 2-2 15,0-8 0-15,3-10-2 16,3-9 1-16,3 3-1 15,9-13 0-15,3 0 0 16,-3-2 0-16,0 2 0 16,0-5 0-16,2 2 0 15,4 0 0-15,0-2 0 16,-3 5 1-16,-3 0-1 16,3 5 0-16,-3 3 1 15,0 11 0-15,-4 13 0 16,-2 10 0-16,-3 8-1 15,3 11 1-15,3 11-1 16,0 7 1-16,3 8-1 0,3 3 1 16,0 3-1-16,-3 0 1 15,-1-6-1-15,-2-5 1 16,0-5 0-16,-3-3 0 16,0 0 0-16,-3-5 0 15,0 0 0-15,0-3 1 16,0-3-1-16,-3-5 0 15,0-2 0-15,-3-3 1 0,0-3-1 16,0-2 1-16,0-3-1 16,-3-3 0-16,3 3-2 15,0-2 1-15,0 2-4 16,0 0 1-16,3-6-6 16,0 1 1-16</inkml:trace>
  <inkml:trace contextRef="#ctx0" brushRef="#br0" timeOffset="132479.7247">16025 16547 21 0,'-3'-8'10'0,"26"-29"-10"15,-2 29 14-15,18-8-21 0,15-8 1 16,14-10-5-16,0-14 0 16</inkml:trace>
  <inkml:trace contextRef="#ctx0" brushRef="#br0" timeOffset="135344.1891">17879 15722 8 0,'-3'13'4'0,"-3"48"-1"15,6-40 4-15,-3 8-5 16,0 3 1-16,0 7 0 0,0 1 1 16,0 0-5-16,0-3 1 15,0-3 2-15,0 1 1 16,0 4-2-16,0-4 1 15,0-6-1-15,0 0 1 16,0-5-1-16,0-6 0 16,0-2 0-16,0-5 1 15,-3-9-1-15,1-2 0 16,-4-5 0-16,0-3 0 16,0-3 0-16,-6 1 0 15,6-3-1-15,0-1 1 0,0 4-1 16,0-3 0-16,0 2 0 15,3-2 1-15,-3 0-1 16,0-3 0-16,0-3 0 16,1-2 0-16,-1 0 0 15,-3 0 0-15,3 2 0 16,0 1 0-16,3-1 0 16,3-5 1-16,3-2-1 15,3-6 0-15,6-8 0 16,6-2 0-16,11-6 0 15,10-4 0-15,0 4 0 16,-3 8 0-16,-4 8 0 16,1 9 0-16,-3 4 1 15,-6 14 0-15,-6 13 0 16,-9 13 1-16,-3 3-1 16,-3 2 1-16,0 3-2 0,-3-2 1 15,0-3-1-15,3-6 0 16,0 1-1-16,0-1 1 15,6-2-1-15,3 0 1 16,2 0 0-16,1-3 0 16,3 0-1-16,3-2 1 15,6-1 0-15,-3 1 1 16,0 0-1-16,-4 2 0 0,-5-3-1 16,-6 6 1-16,-6 5 1 15,-9 6 0-15,-6 2-1 16,-2 0 0-16,-1-10-2 15,-3-1 0-15,3-5-6 16,3 3 0-16</inkml:trace>
  <inkml:trace contextRef="#ctx0" brushRef="#br0" timeOffset="149456.0481">15926 16476 12 0,'-23'0'6'0,"8"-3"-10"0,15 3 6 0,-3 0-6 16,3 0 1-16,6-8-1 15,0 3 0-15,0-1 17 32,14 78-13-32,-29-149 4 15,24 74 0-15,0 1 1 16,3 2 1-16,0 0-1 15,3-3 1-15,6 3-5 16,2 0 1-16,7 3-1 16,-3-1 0-16,0-2-1 15,-1 3 1-15,-5 0-1 16,-3-3 1-16,-6-3-1 16,-6 3 1-16,-3 0-1 15,-9 0 1-15,-6 3 0 16,-6-1 0-16,-6 1 1 15,-6-3 0-15,-3 3-1 0,3-3 1 16,1 0 0-16,5 2 1 16,3-2-1-16,3-8 0 15,6-2-1-15,6-1 1 16,6 1-2-16,3-1 1 16,3 3-1-16,0 3 0 15,0 5-1-15,-3 8 1 16,-1 2-9-16,-2 4 1 15,0 4-1-15,-6-15 0 16</inkml:trace>
  <inkml:trace contextRef="#ctx0" brushRef="#br0" timeOffset="151230.5802">16042 16767 17 0,'-3'-6'8'0,"6"6"-7"15,3-2 8-15,3 2-9 16,6 2 0-16,9-2-2 15,6 0 0-15,3 0 1 16,8-2 0-16,7 2-3 16,5-3 0-16</inkml:trace>
  <inkml:trace contextRef="#ctx0" brushRef="#br0" timeOffset="152132.835">16617 16767 28 0,'-18'-19'14'0,"42"-2"-22"0,-12 16 30 16,6-1-30-16,5-2 1 15,4 6-7-15,3 2 1 16</inkml:trace>
  <inkml:trace contextRef="#ctx0" brushRef="#br0" timeOffset="152326.0518">16974 16719 25 0,'-9'0'12'0,"21"11"-32"16,-6-14 20-16,6 3-4 15,9-3 0-15</inkml:trace>
  <inkml:trace contextRef="#ctx0" brushRef="#br0" timeOffset="152431.1983">17373 16671 21 0,'-9'3'10'0,"27"13"-35"0,-6-11 20 16</inkml:trace>
  <inkml:trace contextRef="#ctx0" brushRef="#br0" timeOffset="155508.3829">15828 17309 16 0,'-9'-21'8'0,"-3"5"1"16,9 13 8-16,-3-2-17 15,0-3 1-15,0 3-1 16,0 0 1-16,1 2-2 16,-1-2 0-16,0 2 1 15,0 0 1-15,-3 3 1 16,0 0 0-16,0 3 1 15,-3 2 0-15,-3 8 1 16,-3 6 0-16,-3 10-2 0,-2 5 1 16,8 4-7-1,3-1 1-15,12-3-6 0,18-8 0 16</inkml:trace>
  <inkml:trace contextRef="#ctx0" brushRef="#br0" timeOffset="155824.2438">16120 17396 31 0,'-24'3'15'0,"12"5"-19"15,12-8 24-15,0 0-24 16,0 3 1-16,-3-3-2 15,-3 0 0-15,3 0 7 16,0 0 1-16,0-8-3 16,0 2 0-16,0-2 3 15,3 0 1-15,0-2 0 16,3 2 0-16,3-3-1 16,0 3 0-16,6 3-2 15,-3 2 1-15,-3-2-5 16,0 5 1-16,0 0-7 15,0 3 0-15</inkml:trace>
  <inkml:trace contextRef="#ctx0" brushRef="#br0" timeOffset="156332.6471">16432 17357 20 0,'-12'0'10'0,"12"8"-6"16,3-3 10-16,0 3-15 15,0 0 1-15,3-6-2 16,3 4 0-16,0-1 3 16,0-5 0-16,0 3 0 15,0-1 0-15,-3-7 3 0,3 0 0 16,3-3 1-16,0 0 0 16,3 0-2-16,-1-5 1 15,4 2-5-15,-3 0 1 16,-3 4-7-16,-3 1 1 15,-6 6-4-15,-3 6 0 16</inkml:trace>
  <inkml:trace contextRef="#ctx0" brushRef="#br0" timeOffset="156590.5782">16739 17410 16 0,'3'5'8'0,"18"-2"-12"16,-15-6 11-16,3-2-9 15,3-1 1-15,-1 1 2 16,-2-3 0-16,-3-3 3 16,0 4 1-16,-3 1 0 15,-3 1 1-15,0 0 0 16,3 7 1-16,3 1-6 15,6-3 1-15,3 0-10 16,6 0 1-16</inkml:trace>
  <inkml:trace contextRef="#ctx0" brushRef="#br0" timeOffset="156709.3973">17194 17232 35 0,'6'19'17'0,"15"18"-28"0,-15-21 30 16,3 8-25-16,0-3 0 15,3 3-9-15,0-1 1 16</inkml:trace>
  <inkml:trace contextRef="#ctx0" brushRef="#br0" timeOffset="156860.5995">16807 17404 37 0,'-23'-5'18'15,"40"-6"-28"-15,-2 9 35 0,15-4-33 16,12-4 1-16,20-3-10 16,10-3 1-16</inkml:trace>
  <inkml:trace contextRef="#ctx0" brushRef="#br0" timeOffset="157114.5945">17802 17187 45 0,'-9'-2'22'0,"-9"10"-34"16,6-6 42-16,0 6-34 16,-3 0 1-16,0 3-5 15,0-3 1-15,0 0 8 16,9 0 0-16,6-1-4 0,12 1 0 16,6 0 3-16,6 0 1 15,0 0 2-15,-3 3 1 16,-15 2 2-16,-18 11 0 15,-18-3-2-15,-21 8 1 16,-8 8-9-16,-13-2 0 16,-5-1-6-16,6-29 0 15</inkml:trace>
  <inkml:trace contextRef="#ctx0" brushRef="#br0" timeOffset="172022.8197">16230 16835 7 0,'24'-2'3'0,"26"12"-8"0,-32-10 3 16</inkml:trace>
  <inkml:trace contextRef="#ctx0" brushRef="#br0" timeOffset="172173.7055">17144 16814 19 0,'-3'-34'9'0,"33"52"-31"15,-16-12 19-15</inkml:trace>
  <inkml:trace contextRef="#ctx0" brushRef="#br0" timeOffset="196433.5967">5624 14814 5 0,'0'-24'2'0,"3"3"-2"0,0 16 2 0,0-3-2 16,0 0 1-16,0 0-1 15,-3 0 1-15,0 0 0 16,0 0 0-16,0 3 1 16,-3 2 0-16,0 3-1 15,0 5 1-15,-3 1-1 16,1 2 1-16,2 0-2 16,3-3 0-16,0 0 1 15,0-2 0-15,0 2 1 16,0-2 0-16,5-6 1 15,1 3 0-15,6-2 0 16,6 2 1-16,-3 2-1 16,6-2 0-16,3 5-2 0,3 1 1 15,-1-4-1 1,4-2 1-16,3 3-1 0,8 0 0 16,7-6 1-16,6 3 0 15,5 0 0-15,-2-3 1 16,8 1-1-16,7-1 1 15,2 3-1-15,9 3 0 16,1-6-1-16,5 0 0 16,12 3-1-16,1-2 1 0,8-1-1 15,6-2 0-15,6 0 0 16,12-6 0-16,-6 0 0 16,6 1 0-16,3 2 0 15,-9-3 0-15,8 3 0 16,-5 3 1-16,3 2-1 15,-15 1 1-15,4 2-1 16,-10 0 1-16,0 2-1 16,-15-2 0-16,-9 0 0 15,4 0 0-15,-10 3-1 16,-9 0 1-16,-11-1 0 16,-10 4 0-16,-5-1 0 15,-6-2 0-15,-7-1 0 16,-11 1 0-16,-6 0 0 15,-12-1 1-15,-6 1 0 16,-9 2 0-16,-15 0-1 16,-17 1 1-16,-4 2-1 0,-9 0 1 15,-11 0-1-15,-10 5 0 16,-11 3 0-16,-9 2 0 16,-6 6 0-16,-6-6 0 15,-4 1 0-15,-5 0 0 16,0-6 0-16,-3 3 1 15,3-6-1-15,-3-2 0 16,3-3 0-16,-3-2 0 16,3-3 0-16,3 0 1 15,3-3-1-15,-1-2 0 0,-2 0 0 16,9 0 0-16,0-1 0 16,6 1 0-16,-3-3 0 15,2-5 0-15,10 5 0 16,3-3 0-16,2-2 0 15,10-5 1-15,5 2-1 16,7-3 1-16,5 1 0 16,10 2 1-16,11-3 0 15,15 1 0-15,24-3-1 16,27-1 1-16,35 1-1 16,46 3 0-16,37 4-7 15,31 7 1-15,32 7-8 16,4-8 1-16</inkml:trace>
  <inkml:trace contextRef="#ctx0" brushRef="#br1" timeOffset="211011.1231">1338 15460 16 0,'0'-6'8'0,"3"17"-1"15,-3-3 9-15,0 0-15 16,0 10 1-16,0 17 1 15,0 10 1-15,-3 8-5 16,3 5 1-16,-9 3 2 16,3-6 0-16,3-2-1 15,-3-8 1-15,0-8 0 16,3-8 0-16,-2-13-1 16,2-8 1-16,-3-8 0 15,3-8 0-15,-3-13 0 16,3-13 0-16,-6-14-2 0,9-8 1 15,9-10-1 1,9 5 1-16,-1-5-1 0,7 0 0 16,0-3-1-16,3 8 1 15,6 6 0-15,2 7 0 16,-2 3-1-16,3 14 1 16,-6 9 0-16,-10 12 0 15,4 10-1-15,-9 13 1 16,-3 11 0-16,-3 13 0 0,-3 10 0 15,-12-2 1-15,-6 3-1 16,-6 0 1-16,-3-3-1 16,0-8 1-16,-2-8-1 15,5-5 1-15,-3-6-1 16,9-10 1-16,3-5-1 16,3-3 0-16,6-3 0 15,6 0 0-15,12 3 0 16,0 3 0-16,9 5-1 15,2 3 1-15,4-1 0 16,-3 6 0-16,0 5 0 16,2 3 0-16,-5 5-2 15,-3-2 1-15,-12-1-9 16,3 3 0-16</inkml:trace>
  <inkml:trace contextRef="#ctx0" brushRef="#br1" timeOffset="211491.4164">2121 15684 12 0,'6'-5'6'0,"21"-3"4"0,-18 6-3 0,6-4-7 16,5-4 1-16,4-3 1 15,3-3 1-15,3-3-3 16,-9 3 1-16,2-2 2 15,1-1 0-15,-9-2 0 16,-3 3 1-16,-6 2-1 16,-6 0 1-16,0 3-1 15,-9 2 1-15,-3 6-1 16,-6 5 0-16,-8 8 0 16,-7 5 1-16,0 13-1 15,-3 17 0-15,-11 10 0 16,2 5 0-16,9 0-2 15,21-5 1-15,15 0-5 0,9-14 0 16,18-12-7-16,30-16 0 16,8-11-3-16,22-14 1 15</inkml:trace>
  <inkml:trace contextRef="#ctx0" brushRef="#br1" timeOffset="212062.1824">2993 15536 11 0,'-9'0'5'0,"0"-10"5"0,6 7 2 15,-6 3-9-15,0 0 0 16,1 0 3-16,-7 3 1 15,3 7-7-15,-6 11 0 16,-9 14 6-16,3 5 0 16,-8 10-1-16,-1 11 0 0,6-6-2 15,3 3 1-15,6-7-4 16,18-9 1-16,9-13-5 16,15-16 0-16,6-10-6 15,17-11 1-15,4-8-2 16,6-2 0-16</inkml:trace>
  <inkml:trace contextRef="#ctx0" brushRef="#br1" timeOffset="212512.3816">3315 15555 12 0,'-6'-11'6'0,"3"17"-7"16,3-1 8-16,-3 8-4 16,-3 6 1-16,-3 4 4 15,-6 7 0-15,0 7-9 0,3 8 1 16,-6 0 6-16,9-3 0 16,6 0-2-16,3-15 1 15,6-1-3-15,3-10 1 16,6-13-3-16,-3-9 1 15,12-10-1-15,3-7 1 16,2-12-1-16,4-4 1 0,0-4-1 16,-6-2 0-16,0 6 1 15,-1 7 0-15,-5 8 1 16,-3 3 1-16,-9 8 1 16,-3 10 0-16,-6 14 0 15,-3 10 1-15,0 13-1 16,3 8 0-16,-9 3-1 15,9 0 0-15,-6 3-3 16,6-14 1-16,0-7-6 16,6-6 1-16,3-13-6 15,0-8 1-15,9-8-6 16,6-5 1-16</inkml:trace>
  <inkml:trace contextRef="#ctx0" brushRef="#br1" timeOffset="212842.6786">3901 15642 33 0,'-15'32'16'0,"-9"16"-14"0,21-38 26 16,-6 6-26-16,1-3 1 16,-7-5 3-16,6 0 1 0,0-8-7 15,3-10 1-15,3-4 4 16,6-7 0-16,12-5-2 16,3-3 0-16,5-3-2 15,1 8 1-15,-3 5-3 16,0 4 0-16,6 4-8 15,-4 0 0-15,10 1-5 16,-3 5 1-16</inkml:trace>
  <inkml:trace contextRef="#ctx0" brushRef="#br1" timeOffset="213219.1659">4371 15576 35 0,'-68'-13'17'0,"47"13"-17"0,18 0 23 15,3 2-24-15,12 1 1 16,9 0-1-16,6-1 0 15,5 1 1-15,4 0 0 16,6 2-2-16,-4 6 1 16,-2 2 0-16,-9 3 1 15,-12 2-1-15,-12 3 1 0,-12 8 1 16,-12 3 0-16,-3 3 1 16,-14-1 0-16,-4 0-1 15,-3-7 1-15,1-3-1 16,-1-6 0-16,3-2-6 15,1-5 0-15,14-1-5 16,15-10 1-16</inkml:trace>
  <inkml:trace contextRef="#ctx0" brushRef="#br1" timeOffset="213700.1956">4952 15624 41 0,'-6'-14'20'0,"12"33"-20"15,-6-8 37-15,-6 2-36 16,3 8 1-16,-6 5-2 16,3 3 0-16,3-2-6 15,0-6 0-15,0-5-4 16,0-5 0-16,3-11-3 15,9-11 1-15</inkml:trace>
  <inkml:trace contextRef="#ctx0" brushRef="#br1" timeOffset="213834.9606">5044 15407 34 0,'-21'-45'17'0,"-29"26"-14"0,38 14 33 16,-3 8-36-16,-9-1 1 15,3 1-4-15,3 2 0 16,3-2-3-16,9-1 0 15,12 4-5-15,12-12 0 16</inkml:trace>
  <inkml:trace contextRef="#ctx0" brushRef="#br1" timeOffset="214180.5379">4443 15579 27 0,'-3'-11'13'0,"0"-10"-13"15,3 16 21-15,6-1-19 0,9 1 0 16,8 0 0 0,10-3 0-16,-6 3-10 0,6-1 1 15,14 1-1-15,10-6 1 16</inkml:trace>
  <inkml:trace contextRef="#ctx0" brushRef="#br1" timeOffset="214988.6068">5616 15552 19 0,'0'-16'9'0,"-15"11"-6"15,9 5 13-15,0-3-15 16,-9 3 1-16,0 3 1 16,-3 2 1-16,-3 6-4 15,-3 10 0-15,4 6 3 16,-1-1 0-16,6 8-1 15,3 3 0-15,9-5-1 16,9-3 1-16,9-5-2 16,6-5 1-16,5-11 0 15,7-8 0-15,0-6 0 16,3-12 1-16,-4-3 0 16,-2-3 1-16,-12-5-1 15,-9 0 1-15,-6-1-3 0,-9 7 1 16,-6 7-3-16,-9 8 1 15,0 5-4-15,1 3 1 16,2 5-6-16,6 1 1 16,6-1-2-16,9 0 1 15</inkml:trace>
  <inkml:trace contextRef="#ctx0" brushRef="#br1" timeOffset="215365.2344">6000 15769 23 0,'-33'66'11'0,"-27"27"-8"16,48-77 21-16,0 5-22 15,3-3 0-15,1-2 1 16,2-8 1-16,3-10-5 16,6-6 1-16,9-11 2 15,8-10 1-15,10-11-2 16,12-2 1-16,-4-3-2 15,4-3 1-15,3 9-2 16,-6 7 1-16,-16 11-1 16,-5 10 1-16,-9 11 0 15,-6 8 1-15,-6 16 1 16,-9 5 0-16,3 3 2 16,0 5 0-16,6 0 0 15,9-3 1-15,6-10-2 16,12-11 1-16,3-13-2 15,3-15 0-15,2-17-5 0,4-13 0 16,6-16-11-16,-10 3 1 16,-11-19-1-16,-6 0 0 15</inkml:trace>
  <inkml:trace contextRef="#ctx0" brushRef="#br1" timeOffset="289007.5389">758 15825 1 0,'-9'10'0'0</inkml:trace>
  <inkml:trace contextRef="#ctx0" brushRef="#br1" timeOffset="289245.267">737 15772 28 0,'6'-35'14'0,"0"14"-6"0,-6 19 15 0,-6-1-22 15,-3 6 0-15,-18 2 0 16,-6 11 0-16,-8 2-7 16,-1 1 1-16,6-1-4 15,4-20 1-15</inkml:trace>
  <inkml:trace contextRef="#ctx0" brushRef="#br1" timeOffset="289832.4455">835 16608 35 0,'6'-13'17'0,"-30"18"-20"0,15 3 30 15,-5 0-27-15,-13 8 0 0,-15 8-6 16,-6-1 1-16,4-2-2 15,-7-7 1-15</inkml:trace>
  <inkml:trace contextRef="#ctx0" brushRef="#br1" timeOffset="291977.4792">1398 16669 17 0,'-6'10'8'0,"15"62"-3"16,-3-51 8-16,0 8-13 16,-3 5 1-16,3-2 0 0,-3 0 1 15,-3-3-1-15,-3-3 0 16,-3-4 2-16,-3-4 1 16,-9-7 0-16,0-9 0 15,-3-10-1-15,3-7 1 16,0-4-2-16,4-7 1 15,2-9-2-15,3-10 0 16,9-5-1-16,9 0 0 16,11-3-1-16,10 0 1 0,12 13-1 15,8 0 1-15,-5 11-1 16,-6 11 1-16,-3 7-1 16,-4 1 1-16,-8 10 0 15,-3 10 0-15,-6 9 0 16,-6 2 0-16,-3 13 0 15,-6 3 1-15,-6 0-1 16,-3 0 0-16,-9-2 0 16,3-6 1-16,6-5-2 15,-6 0 1-15,6-1 0 16,6-7 0-16,12-2 0 16,9-1 0-16,-3-8 0 15,15 0 0-15,8-2 1 16,4-3 0-1,18 3-9 1,-16 2 1-16,-5-2-2 16,-6-9 0-16</inkml:trace>
  <inkml:trace contextRef="#ctx0" brushRef="#br1" timeOffset="292368.152">2145 16904 12 0,'18'-13'6'0,"32"-3"4"0,-35 8 4 0,12-5-12 15,-3-8 0-15,6-8 1 16,-1-3 0-16,4 0-4 15,-6-2 1-15,-3-1 3 16,-12 4 1-16,-3 2-1 16,-4 5 0-16,-5 8 0 15,-14 5 0-15,2 11-1 16,-6 11 1-16,-6 7-2 16,0 6 0-16,-3 8-1 15,-2 8 1-15,8-1-1 16,3 4 1-16,12-9-1 15,9 0 0-15,9-4-2 16,9-4 1-16,3-7-4 16,8-12 0-16,10-7-5 0,0-15 1 15</inkml:trace>
  <inkml:trace contextRef="#ctx0" brushRef="#br1" timeOffset="292550.4243">2770 16349 26 0,'-3'-37'13'0,"-6"2"-7"0,9 30 19 16,-6 5-24-16,3 8 0 16,3 8 0-16,0 10 1 0,0 1-3 15,0 18 1-15,0 7 1 16,3 15 0-16,6 4-9 16,6-5 1-16,9-18-2 15,-3-22 0-15</inkml:trace>
  <inkml:trace contextRef="#ctx0" brushRef="#br1" timeOffset="293058.6023">3213 16769 21 0,'3'0'10'0,"27"-10"-8"0,-21 2 15 16,6-5-15-16,3-3 0 15,6-3 2-15,2-2 1 0,7-5-7 16,-6-6 0 0,0 0 4-16,-6 8 0 0,-4-8-1 15,-8 9 1-15,0 1-2 16,-6 7 1-16,-6 7 0 15,-3 5 1-15,-6 3-2 16,-5 11 1-16,-4 12 0 16,-3 7 0-16,-6 22-1 15,0 7 1-15,4 1-1 16,8-12 0-16,9-6-2 16,9-2 1-16,3-11-3 15,9-10 0-15,15-6-6 16,5-13 1-16</inkml:trace>
  <inkml:trace contextRef="#ctx0" brushRef="#br1" timeOffset="293404.8266">3830 16470 30 0,'-30'-8'15'0,"6"11"-17"0,21-3 26 16,0 3-24-16,0 2 0 15,3 6-1-15,0 4 0 16,0 9 1-16,3 3 1 16,3 7 0-16,3 0 0 15,6 1-1-15,3-6 1 0,-6 0 0 16,0-8 1-16,-4-2-1 16,1-6 1-16,-3-5 0 15,-3-5 0-15,-3-3 0 16,3-8 1-16,-9-3-1 15,0 0 1-15,0 6-3 16,3-3 1-16,-11 6-1 16,8 7 0-16,3-2-4 15,3-3 0-15,15 0-5 16,11-8 0-16,7-8-2 16,3-8 0-16</inkml:trace>
  <inkml:trace contextRef="#ctx0" brushRef="#br1" timeOffset="293674.0202">4333 16460 33 0,'-54'10'16'0,"-11"4"-20"16,53-7 31-16,-3 7-27 0,6 4 0 16,0 1-1-16,12 2 1 15,6-3 0-15,6-2 0 16,9 0-1-16,2 3 1 15,1-3-1-15,-3 2 1 16,0 1 0-16,-12-4 1 16,-6 4 0-16,-6 0 1 15,-18 4 0-15,-6 6 0 16,-9 3-2-16,-11-11 1 0,2-2-6 16,0-3 0-1,9 2-5-15,16-10 0 0</inkml:trace>
  <inkml:trace contextRef="#ctx0" brushRef="#br1" timeOffset="294050.0728">4729 16722 27 0,'2'-14'13'0,"-13"12"-12"16,11-6 21-16,0-3-21 0,0 1 0 15,3-6-1-15,-3-3 1 16,6-2-2-16,-4 0 1 15,4 2 1-15,-6 6 0 16,0 5-1-16,-3 11 1 16,-5 10 1-16,-1 3 0 15,-9 16 0-15,-6 7 1 16,0 4-1-16,3 4 1 16,9-12-3-16,15-1 0 0,15-7-10 15,18-11 0-15</inkml:trace>
  <inkml:trace contextRef="#ctx0" brushRef="#br1" timeOffset="294995.6785">6074 16568 23 0,'-9'-10'11'0,"-6"10"-5"0,9 0 8 16,-3 2-13-16,-3 6 0 16,-3 0 1-16,1 3 1 15,-4-1-3-15,0 6 1 0,3 3 1 16,-3 5 0-16,9-1-1 15,3-2 1-15,3 1-1 16,6-9 0-16,3-3-1 16,9-7 1-16,0-8-1 15,3-6 1-15,3-7 0 16,-4 2 0-16,1 0 0 16,-3 3 1-16,-3 2 0 15,-3 6 0-15,-3 8 0 16,-3 12 0-16,-6 12-1 15,0 7 1-15,-3 3-6 16,3-5 1-16,9-3-8 16,9-13 1-1</inkml:trace>
  <inkml:trace contextRef="#ctx0" brushRef="#br1" timeOffset="295565.8433">7425 16103 26 0,'-6'-16'13'0,"0"37"-12"0,3-8 15 16,-6 14-13-16,-2 20 0 16,-10 6 0-16,-6 18 1 15,0 6-5-15,6 5 0 16,3-2 3-16,7-12 1 16,2-15-5-16,9-10 1 15,6-17-5-15,5-13 0 16,7-13-3-16,9-13 0 15</inkml:trace>
  <inkml:trace contextRef="#ctx0" brushRef="#br1" timeOffset="295835.8796">7845 16367 26 0,'-3'-5'13'0,"-30"34"-15"0,24-16 23 0,-3 0-18 15,-5 11 0-15,2 11 0 16,0-1 0-16,3 6-5 15,3-1 1-15,3-7 4 16,6-8 0-16,3-8-1 16,6-14 1-16,3-7 0 15,3-8 0-15,0-8 0 16,-4-6 1-16,-2 1-2 16,-6-1 1-16,-6 12-4 15,-3-1 1-15,-2 5-5 16,-1 8 0-16,0 6-5 0,6 2 0 15,9 1-2-15,6-4 0 16</inkml:trace>
  <inkml:trace contextRef="#ctx0" brushRef="#br1" timeOffset="296496.2261">8363 16473 20 0,'-6'0'10'0,"-3"-19"-8"0,6 11 16 0,-6 6-16 16,0-1 1-16,-3 1 2 15,0 4 0-15,0 3-6 16,-2 1 1-16,2-1 3 15,0 11 1-15,0 10-1 16,3 4 0-16,3 12-1 16,3 3 0-16,6-3-1 15,6-2 1-15,6-8-2 16,3-9 1-16,0-9-4 16,5-14 0-16,1-14-2 15,3-15 0-15,3-13-1 0,5-6 0 16,7-15-1-16,-6-11 1 15,-3-3 3-15,-1-2 0 16,-2 5 2-16,-6 15 1 16,-6 12 1-16,-3 12 1 15,-6 14 1-15,-6 13 0 16,-3 19 0-16,-3 15 1 31,-9 56-1-31,6 0 1 16,0-5-3-16,3-19 1 15,3-10-2-15,0-14 0 0,6-18-1 16,3-16 0-16,6-13-2 16,2-3 0-16,4-10 1 15,3-6 1-15,-3 0-1 16,-9 0 1-16,-6 11 2 16,-6 8 0-16,-9 10 2 15,-3 11 1-15,-3 13-1 16,3-2 1-16,3 5-1 15,9 7 1-15,9 4-3 16,12-3 1-16,12-9-11 16,17-7 1-16,16-16-2 15,2-8 1-15</inkml:trace>
  <inkml:trace contextRef="#ctx0" brushRef="#br1" timeOffset="296888.8078">10342 16137 31 0,'-9'-13'15'0,"24"26"-17"0,-9-2 29 0,3 10-27 15,3 8 0-15,3 5 1 16,3 6 0-16,-3 0-1 16,-6 2 0-16,3 0-5 15,-4-2 1-15,1 0-5 16,0-9 1-16</inkml:trace>
  <inkml:trace contextRef="#ctx0" brushRef="#br1" timeOffset="297067.2625">10060 16542 21 0,'0'-11'10'0,"53"9"-10"0,-29 2 12 16,12 0-12-16,14 0 1 16,10-6-1-16,11-2 1 15,7-2-5-15,-7 2 1 16,-2-5-3-16,-10-1 1 15</inkml:trace>
  <inkml:trace contextRef="#ctx0" brushRef="#br1" timeOffset="297219.1391">10146 16026 30 0,'-36'-27'15'0,"48"33"-23"16,3-9 30-16,18 3-26 15,26-8 0-15,30-8-11 16,39-5 1-16</inkml:trace>
  <inkml:trace contextRef="#ctx0" brushRef="#br1" timeOffset="297922.8472">11813 16272 26 0,'-15'-21'13'0,"9"10"-17"15,3 11 21-15,0 0-18 16,-3 3 1-16,-3 5-1 16,-3 5 1-16,-3 3 0 15,-3 5 1-15,-2 8-1 16,-4 0 1-16,3-2 0 15,-3 7 1-15,3 3-1 16,6 0 1-16,3-8-1 16,7-5 0-16,2 0 0 0,9-11 1 15,5-13-1-15,4-21 1 16,9-6-1-16,9-15 1 16,9-27 0-16,-4-10 0 15,4 0 0-15,3-3 1 16,2 5-1-16,-11 8 1 15,-6 16-1-15,-7 13 0 16,-5 19-1-16,-6 13 0 16,-6 19-2-16,-6 10 1 0,-9 24 0 15,-9 29 0-15,-8 16-3 16,2-3 1-16,3 3-6 16,9-10 0-16,6-14-3 15,9-21 1-15</inkml:trace>
  <inkml:trace contextRef="#ctx0" brushRef="#br1" timeOffset="298207.9141">12334 16163 23 0,'-12'8'11'0,"-3"51"-11"15,9-38 17-15,-3 10-18 16,3 12 1-1,6 15 2 1,6-8 1-16,0-10-1 16,3-14 0-16,3-15 2 15,0-14 0-15,0-7 0 0,-1-6 1 16,-5-5-3-16,-6-3 0 16,-3 3-3-16,-5 5 1 15,-4 3-4-15,-3 5 0 16,-3 5-4-16,3 0 1 15,6 3-3-15,3 3 1 16</inkml:trace>
  <inkml:trace contextRef="#ctx0" brushRef="#br1" timeOffset="298524.2537">12563 16446 26 0,'-12'24'13'16,"12"-8"-17"-16,9-16 24 0,0-2-17 15,9-4 0-15,5-7 1 16,10-11 1-16,0 0-7 16,0-2 1-16,-7 2 3 15,-2 8 0-15,-6 6-1 16,-3 4 0-16,-3 9 0 15,-6 8 0-15,-3 2-1 16,0 5 1-16,0-2-1 16,0-3 1-16,3-2-2 15,0-3 1-15,3 0-10 16,0 0 1-16,2-11-1 0,-2-5 1 16</inkml:trace>
  <inkml:trace contextRef="#ctx0" brushRef="#br1" timeOffset="298839.8661">13024 15796 29 0,'-15'-6'14'0,"12"12"-20"16,6-4 28-16,0 4-25 15,3-6 0-15,3 0-11 16,0 0 0-16</inkml:trace>
  <inkml:trace contextRef="#ctx0" brushRef="#br1" timeOffset="299349.4788">13530 15767 29 0,'-3'-14'14'0,"0"57"-14"16,3-25 24-16,0 11-22 16,3 8 0-16,-3 16 1 0,0 13 0 15,3 14-4-15,3-1 0 16,6-10 2-16,-3-11 1 15,0-5-5-15,-3-13 1 16,-3-14-8-16,-6-13 1 16</inkml:trace>
  <inkml:trace contextRef="#ctx0" brushRef="#br1" timeOffset="299498.8306">13212 16129 25 0,'32'8'12'0,"55"-5"-10"16,-43-9 15-16,31-4-16 16,32-9 0-16,18 1-15 15,15-9 1-15</inkml:trace>
  <inkml:trace contextRef="#ctx0" brushRef="#br1" timeOffset="310745.1475">14545 15679 12 0,'-3'-13'6'0,"-9"-8"3"0,12 13 7 16,0-3-15-16,-3 1 1 15,0-1 2-15,-3 3 0 16,-2 3-4-16,-1 0 0 16,-3 5 4-16,0 2 0 0,-3 6-1 15,-3 5 1-15,-3 6-1 16,-6 10 1-16,1 11 0 15,-1 7 0-15,3 4-1 16,6-4 0-16,6-4-2 16,9-4 1-16,9-7-3 15,6-8 1-15,6-14-2 16,9-10 0-16,6-15-1 16,8-15 1-16,4-9 1 15,-9-6 1-15,-4-11 0 16,-5 1 0-16,-6 7 0 15,-6 6 1-15,-15 15-2 16,-18 9 0-16,-9 10-5 16,-3 10 0-16,1 9-5 15,-1-6 1-15</inkml:trace>
  <inkml:trace contextRef="#ctx0" brushRef="#br1" timeOffset="311390.8216">15141 15391 24 0,'-9'-11'12'0,"12"-2"-10"16,-3 13 17-16,3 3-17 16,0 2 1-16,-3 8 2 15,0 11 1-15,-3 0-7 16,0 5 1-16,0 5 4 15,0 3 0-15,0 0-2 16,0-8 1-16,3-2-2 16,0-6 1-16,3-5-1 15,3-5 0-15,3-6 0 16,8-10 0-16,13-14 0 16,6-10 0-16,6 2-1 15,-4-7 1-15,-2 0-2 16,-3 5 1-16,-7 2 0 0,1 1 0 15,-6 4 0-15,-3 4 0 16,-3 7 1-16,-3 6 0 16,-3 8 0-16,-3 10 1 15,-3 8 0-15,-3 3 0 16,0 8-2-16,6 2 1 16,0-2-1-16,2-3 1 0,1-8-2 15,0-10 1 1,3-11-1-16,9-14 1 0,3-4 0 15,6-16 0-15,5-3-2 16,-2-8 0-16,-3-3-3 16,-9 3 1-16,-3 3-5 15,-10 5 1-15,-8 13-5 16,-5 11 1-16</inkml:trace>
  <inkml:trace contextRef="#ctx0" brushRef="#br1" timeOffset="312035.1461">16358 15227 28 0,'-24'21'14'0,"6"21"-10"0,15-29 23 0,-3 9-26 16,3-1 0-16,0-3 0 16,3-2 1-16,0-3-2 15,3-2 0-15,3-6 3 16,3-7 1-16,3-4-1 16,0-7 1-16,3-5 0 15,6-4 1-15,0-1-2 16,-4-4 0-16,1 3-2 15,0 3 1-15,0 3-2 16,-3 4 1-16,-3 7-1 16,3 7 0-16,-6 5 0 15,-3 5 0-15,0 12 0 16,-3 4 0-16,0 6 0 16,-1 0 1-16,1-3-1 15,3 0 0-15,3-5 0 16,3-3 1-16,6-11 0 0,6-7 0 15,3-8-1-15,2-11 1 16,1-11-1-16,9-12 1 16,-3-9-3-16,-4-8 0 15,-8 9-4-15,-3-3 0 16,-6 2-7-16,-9 8 0 16,-18 3-2-16,-21 5 1 15</inkml:trace>
  <inkml:trace contextRef="#ctx0" brushRef="#br1" timeOffset="422608.6458">582 17918 33 0,'-18'10'16'0,"54"-7"-13"0,-21-3 17 0,12-3-21 15,5-2 1-15,22-3-5 16,6 0 0-16,20 3-1 16,-21-11 0-16</inkml:trace>
  <inkml:trace contextRef="#ctx0" brushRef="#br1" timeOffset="431270.4994">1642 17550 10 0,'0'-5'5'0,"-6"-3"3"16,6 8 5-16,6-3-10 15,-6 0 0-15,0 3 3 16,0 0 1-16,0 0-8 16,3 0 1-16,0 6 5 15,-3 4 0-15,9 19-2 16,0 11 1-16,-6 16-2 0,3 4 0 15,2 9-1-15,-5 5 0 16,3-2-2-16,3-11 0 16,-3-11-1-16,-3-8 0 15,3-13-5-15,-6-16 1 16,0-18-4-16,-6-11 1 16</inkml:trace>
  <inkml:trace contextRef="#ctx0" brushRef="#br1" timeOffset="431495.9312">1300 17600 33 0,'-30'3'16'0,"42"-1"-20"15,3-7 30-15,8 0-26 16,4-1 1-16,18-7-1 15,14-13 0-15,13-3-1 16,14 2 1-16,21-2-7 16,-3 3 1-16,-2-1-3 15,-19-2 0-15</inkml:trace>
  <inkml:trace contextRef="#ctx0" brushRef="#br1" timeOffset="432037.865">2136 18055 27 0,'-9'21'13'0,"9"-7"-6"15,0-20 22-15,0-2-27 16,0-13 0-16,-6-5 2 15,0-6 1-15,6-5-6 0,0-5 0 16,12 2 3-16,-3-2 0 16,9-1-2-16,6 4 1 15,11 7-2-15,7 5 0 16,-6 9-6-16,2 7 1 16,-2 9-6-16,-3-1 1 15</inkml:trace>
  <inkml:trace contextRef="#ctx0" brushRef="#br1" timeOffset="432681.1834">2749 18008 19 0,'9'60'9'0,"12"12"-8"0,-15-59 9 0,3 0-9 16,0-7 1-16,-3-4 6 15,3-4 1-15,-1-9-9 16,-5-10 1-16,3 0 4 16,0-6 1-16,6-10-1 15,3 3 1-15,3 2-5 16,6 8 1-16,0 6-2 15,2 4 0-15,7 12-1 16,-3 15 1-16,9 11-1 16,-13 13 1-16,-2 16 0 15,-6 13 1-15,-9-8 1 16,-12 8 0-16,-6-7-1 16,-15 4 1-16,-8-10-6 15,-16-13 0-15,-15-17-7 16,-11-17 0-16</inkml:trace>
  <inkml:trace contextRef="#ctx0" brushRef="#br1" timeOffset="433927.8193">3874 17359 19 0,'-21'-18'9'0,"12"10"1"0,7 3 5 16,2-6-13-16,2 6 0 0,4 2 2 15,-3 8 0-15,6 14-4 16,3 7 0-16,-3 19 3 16,0 13 0-16,-6 17-1 15,-6 9 1-15,-9 4-2 16,6-12 1-16,3 1-1 15,0-11 0-15,0-10-1 16,0-14 1-16,0-10 0 16,3-11 0-16,-6-10 0 15,6-9 0-15,0-7 0 16,0-3 0-16,6 0-1 16,-6 8 1-16,0-5-1 15,3-1 1-15,3 1 0 16,0 3 0-16,3-1 0 15,0 3 0-15,3 0 0 16,3 0 1-16,0 3-1 16,6-1 0-16,11-2 0 15,7 0 1-15,3 5-1 0,-4 3 1 16,1 6-1-16,-12-4 0 16,0-2-7-16,-9 0 1 15,-4 0-8-15,-17-13 0 16</inkml:trace>
  <inkml:trace contextRef="#ctx0" brushRef="#br1" timeOffset="434378.3302">4684 17775 13 0,'-3'-3'6'0,"12"-5"2"16,-6 11-4-16,3 5-3 15,-6 8 0-15,3-1 1 16,3 12 1-16,-3 5-2 16,3 2 0-16,3-2 2 15,-1-3 1-15,1-5-1 0,0-6 0 16,0-5 1-16,0-7 0 16,0-14 0-16,0-11 1 15,3-7 0-15,-9-9 0 16,3-7 1-16,0 0 0 15,0-1-2-15,-6 14 1 16,-3 6-6-16,-6 12 1 16,-9 11-9-16,-6 8 1 15,-6 10-6-15,4-2 1 16</inkml:trace>
  <inkml:trace contextRef="#ctx0" brushRef="#br1" timeOffset="434964.2726">5473 17767 16 0,'0'-19'8'0,"-6"1"0"0,6 12 6 15,0 1-9-15,-3 2 0 0,3 1 3 16,-9 4 1-16,3 1-11 15,-3 2 1-15,-3 6 7 16,0 5 0-16,3 5-3 16,0 3 1-16,-3 5-1 15,3 3 0-15,3 7-1 16,-5 4 0-16,8 7-1 16,6-5 1-16,-3-3-2 15,6-13 0-15,2-7-4 16,4-14 1-16,6-14-6 15,6-10 0-15,3-15-4 16,0-12 1-16</inkml:trace>
  <inkml:trace contextRef="#ctx0" brushRef="#br1" timeOffset="435175.0679">5818 17314 30 0,'-12'-2'15'0,"24"36"-17"0,-12-21 25 16,3 8-23-16,0 17 1 16,0 12 1-16,0 11 1 15,3 13-4-15,0-8 1 16,6 0-1-16,0-8 0 16,-1-5-4-16,-2-13 1 15,-3-14-5-15,-6-7 0 0</inkml:trace>
  <inkml:trace contextRef="#ctx0" brushRef="#br1" timeOffset="435475.8972">6148 17584 28 0,'-26'8'14'0,"-4"24"-14"16,24-27 25-16,-9 6-25 16,3-1 1-16,-3 6 0 15,6 0 1-15,-3 3-2 16,9-1 0-16,3 1 1 16,6-1 0-16,3 6-1 0,3-3 1 15,0 6-1-15,9-4 1 16,6 1-2-16,5-3 1 15,1-5-7-15,-3-8 1 16,3-5-3-16,-4-14 0 16</inkml:trace>
  <inkml:trace contextRef="#ctx0" brushRef="#br1" timeOffset="436195.616">6735 17222 24 0,'-18'-3'12'0,"0"-8"-9"15,12 11 18-15,3 6-19 16,0 2 1-16,0 2 1 16,-3 6 1-16,0 13-6 15,0 8 1-15,-3 22 4 16,6 20 0-16,0 16-2 16,3 6 1-16,12-3-2 15,15-3 1-15,15-18-8 16,20-17 1-16,13-12-6 0,11-32 0 15</inkml:trace>
  <inkml:trace contextRef="#ctx0" brushRef="#br1" timeOffset="436584.8657">7973 16994 26 0,'-6'-16'13'0,"48"19"-12"15,-21 2 18-15,8 6-17 16,10 13 1-16,18 10 2 16,8 22 1-16,15 10-6 15,-5 5 0-15,-7 14 4 16,-5 7 1-16,-19 6-8 15,-20-2 1-15,-24 1-8 0,-21-9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51:38.54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10128 6623 10 0,'51'-8'5'0,"11"-3"-2"16,-38 8 5-16,12 1-8 15,11-6 0-15,13 2 1 16,11 1 1-16,13 0-3 16,11-3 1-16,3 0 1 15,6 3 0-15,6-1 0 16,0 1 0-16,-5-3-1 16,-7 3 1-16,-9 2 0 0,3 3 0 15,-8-2 0 1,-10-4 1-16,-5 1-1 0,-4 5 0 15,-2-3-1-15,-1 3 1 16,-8-5-1-16,-7 5 1 16,-2-8-1-16,-3 6 1 15,-4-6-1-15,-2 0 1 16,0 0 0-16,-6-3 0 16,-10 6 0-16,1 0 0 0,-6 2 0 15,0 0 0-15,-6-2-1 16,-9 5 1-16,0 5-1 15,0-5 1-15,0 3-1 16,0 5 0-16,0-3 0 16,3 6 0-16,0-1 0 15,3 4 0-15,3 7 0 16,0 0 1-16,0 0-1 16,0 8 1-16,0 6-1 15,2 12 1-15,1 11-1 16,3 6 0-16,-3 2 0 15,3-5 1-15,0 5-1 16,0 13 1-16,0 6-2 16,0-3 1-16,-1-5 0 15,1 2 0-15,0 6-1 16,-3 13 1-16,0-8-1 0,0-8 1 16,0 2 0-1,0 1 0-15,-3 8 0 0,3-1 1 16,-1-7-1-16,1-14 1 15,-3 3-1-15,-3-7 0 16,0-1 0-16,0 5 0 16,0-10 0-16,0-8 1 15,-3-5-1-15,3-9 0 16,-3-7 0-16,-3-3 1 16,0-8 0-16,-3-2 0 0,0-3 0 15,0-6 0-15,-3 1 0 16,-3-3 1-16,-3-3-1 15,-6 0 1-15,-5-2-1 16,-10-3 0-16,-9 3-1 16,-2-1 1-16,-10-2-1 15,-6 0 1-15,-2-2-1 16,-12-4 1-16,-4 1-1 16,-11 0 1-16,-3-1-2 15,-13 4 1-15,-5-1 0 16,-12 3 0-16,0-5 0 15,-9 2 0-15,0 1 0 16,3 2 1-16,-3 0 0 16,9 0 0-16,0 2-1 15,12-2 1-15,0-2-1 16,6-1 1-16,11 0-6 16,7 6 0-16,12-3-5 15,11-8 1-15</inkml:trace>
  <inkml:trace contextRef="#ctx0" brushRef="#br0" timeOffset="5224.6074">10247 8848 5 0,'9'-6'2'0,"-3"-2"0"0,-6 8 2 16,0 0-4-16,0 0 0 15,-3 0 0-15,-3 3 0 16,-3 0-1-16,-6-1 1 0,-3-2 0 16,-5 3 1-16,-1 0 0 15,-6-3 0-15,3 0 0 16,-6 0 0-16,-5-3 1 16,-7 0 1-16,6-2 0 15,-5 0 0-15,-10-1-1 16,-2 1 1-16,2 3-2 15,-8-1 1-15,-4 0-2 16,1 3 1-16,-4 0-1 16,-8 0 0-16,2 3 0 15,-11 0 0-15,0-3 0 16,-7 0 0-16,-2 0 0 16,-6 5 0-16,3-3 0 15,-1-4 1-15,-2 2-1 16,3 2 1-16,-3 4-1 15,3-4 1-15,-7-2-1 16,1 3 1-16,-6 2-1 16,0-2 0-16,-3-3 0 0,-3 3 0 15,3 2 0-15,3-5 0 16,-1-3 0-16,-2 1 0 16,3 7 0-16,-3-5 0 15,3-3 0-15,-6 3 1 16,6 0-1-16,-3 0 0 15,5 0 0-15,-2 0 0 16,9 0 0-16,-6 6 1 16,3-6-1-16,-3 2 1 15,-1-2-1-15,7 3 0 0,-6-6 0 16,0 3 0-16,3-2 0 16,3-1 0-16,5 0 0 15,-5-5 0-15,0 0 0 16,3 0 1-16,5 3-1 15,-5 0 1-15,9-3-1 16,-3-3 1-16,-7 3-1 16,13 1 1-16,-6-1-1 15,0-6 0-15,5 1 0 16,1 0 0-16,-3 0 0 16,5 5 0-16,-5-6 0 15,12 1 0-15,-13 5 0 16,1 0 0-16,0 3 0 15,-7 2 0-15,13 1 0 16,-9-1 0-16,-9 8 0 16,2 3 0-16,-2 0 0 15,9 0 0-15,-3 0 0 0,-10 5 0 16,10 1-1-16,0-9 1 16,0 0 0-16,23 1 0 15,-29 4 0-15,0 1 0 16,0-1-1-16,11-4 1 15,4-1 0-15,3-2 1 16,14-1-1-16,4 1 1 16,8-1-1-16,7 4 0 15,5-4 0-15,3 1 1 0,10 0-1 16,5-3 0-16,3 2 0 16,6 1 0-16,-6 0 0 15,9-3 0-15,3 2-1 16,-2-4 1-16,5 4 0 15,0-2 1-15,3-2-1 16,3-4 1-16,-6-2-1 16,3-5 0-16,3-8 1 15,-6-3 0-15,3 0 0 16,0-5 0-16,3-8 0 16,-6 5 0-16,3-5 0 15,3-8 0-15,-6-13-1 16,-3-5 1-16,9-9-1 15,-5 4 1-15,-1-7-1 16,0 1 1-16,3-16-1 16,3-2 0-16,-3 4 0 15,-3 12 0-15,9-6 0 0,-6 0 0 16,3-6 1-16,3 4 0 16,0 7-1-16,0 6 0 15,0-4 0-15,0 4 0 16,0-3 0-16,3 3 0 15,3 7-1-15,-6 6 0 16,0 5 0-16,0 5 0 16,0 11 0-16,0 11 1 15,0-1 0-15,-6 6 0 0,3 3-1 16,3 2 1 0,-6 5 0-16,3 3 0 0,-6 0-1 15,3 6 1-15,3-1-1 16,-3 3 1-16,6 0-1 15,0 0 1-15,9 0 0 16,6-3 0-16,3-2-1 16,-3 2 1-16,6 1 0 15,8-1 0-15,1 3 0 16,9 0 0-16,2-5-1 16,1 5 1-16,3 0 0 15,11-3 0-15,-2 1 0 16,11 2 0-16,1 0 0 15,-7-3 0-15,4-2 0 16,8-1 0-16,-2 4-1 16,-1 2 1-16,7 0 0 15,-1 2 0-15,-5 1-1 0,5 0 1 16,-6-1 0-16,7 1 0 16,-13 0 0-1,10 2 0-15,-4-3 0 0,-2 1 1 16,-4-3-1-16,10 0 0 15,-4 0 0-15,1 3 0 16,-4-3 0-16,4-3 1 16,5-2-2-16,-6 0 1 15,7 2 0-15,-7 0 1 0,7 1-2 16,-4-1 1-16,1-2 0 16,-1-1 0-16,3 4 0 15,-5 2 0-15,2 0 0 16,4 0 0-1,-7 0 0-15,4-3 1 16,-1 0-1-16,-2 1 0 0,-7 2 0 16,10 0 0-16,-1-3 0 15,0 3 0-15,-2-8 0 16,5 6 1-16,-5 2-2 16,5 0 1-16,-2 0 0 15,2 0 0-15,-3 0 0 16,7 0 0-16,-4 0 0 15,4 0 0-15,2-3 0 16,-3 0 1-16,1 1-1 16,2 2 0-16,-2 0 0 15,2 2 1-15,6 1-1 16,-5-3 0-16,-1-3 0 0,3 1 0 16,-2 2 0-16,8 0 0 15,-9 2-1-15,4-2 1 16,2-2 0-16,-3 2 0 15,7 0 0-15,-1 0 0 16,-12 0 0-16,1 0 0 16,-1 0 0-16,-2 2 0 15,-1 1 0-15,0 2 1 16,1 3-1-16,-10-3 0 16,7-2 0-16,-1 2 0 0,1 1 0 15,2-1 0-15,-3-2 0 16,1-1 0-16,-1 1 0 15,7-3 1-15,-7 3-1 16,1 2 0-16,2-3 0 16,-6 1 0-16,4 0 0 15,2-1 0-15,-5-2 0 16,-4 3 0-16,-5-3 0 16,2 3 0-16,1-3 0 15,-4 0 1-15,4 0-1 16,-4 0 0-16,1 0 0 15,-4 2 0-15,-2 4 0 16,3-4 1-16,-4 1-1 16,1 0 0-16,-7-3 0 15,1 2 0-15,3 1 0 16,-1-6 0-16,1 3 0 16,-4-2 0-16,-5 2-1 0,3 2 1 15,2 1 0-15,-2 0 0 16,-6-1 0-16,2 1 0 15,1-3 0-15,3 2 1 16,2 1-1-16,4 0 0 16,-9 2 0-16,2 3 0 15,7 0-1-15,-1-3 1 16,-8 0 0-16,0 1 0 16,-1-1 0-16,1 0 0 0,-3 1 0 15,-1-1 0-15,1 0 0 16,-3-2 1-1,12-3-1 1,-4 0 1-16,1 0-1 16,-4 0 0-16,-5 3-5 15,-3 4 1-15,0 4-3 16,-4-8 0-16</inkml:trace>
  <inkml:trace contextRef="#ctx0" brushRef="#br0" timeOffset="9218.0597">5431 5731 3 0,'-9'-8'1'0,"-9"0"0"0,12 3 2 16,0 2-2-16,0 3 0 15,-9-5 0-15,-17 2 1 16,-1-2-3-16,-3 5 1 0,-5-3 1 16,-16 3 0-16,3 0 0 15,-17 0 0-15,-3-2-1 16,-4-1 1-16,-8 0-1 16,-6-2 1-16,-10 0-1 15,-8-1 1-15,-6 1-1 16,-9 0 0-16,-9 5 0 15,-3-3 0-15,-12 6 0 16,-2 2 0-16,-1 0 0 16,-9-2 1-16,-3 2-1 15,10-2 0-15,-7 2 0 16,9 3 0-16,3 8 0 16,3-3 0-16,12 3 0 15,9 3 1-15,0-1-1 16,24 6 0-16,3 5 0 15,12 3 1-15,17 0-1 16,1-3 1-16,20 0-1 16,4-3 1-16,14 9-1 0,9-6 1 15,9-3-1 1,9 3 0-16,12 3 0 0,9 2 1 16,15-2 0-16,8 3 0 15,16 7-1-15,11-2 1 16,16-1 0-16,2-7 0 15,15 2-1-15,6-2 1 16,12-8-1-16,6-3 0 16,9 3 0-16,9-5 1 0,3-6-1 15,6-3 0-15,9-7 0 16,2-3 1-16,7-3-1 16,-3-5 0-16,-10-2 0 15,13-1 0-15,-15-15 0 16,3-1 1-16,8-2-1 15,-14-8 1-15,6 5-1 16,6 3 0-16,-16-8 1 16,1 3 0-1,30-14-1 1,-36 9 0-16,-33 4 1 16,-27 1 0-16,-26-3-1 15,-22 2 1-15,-20 1-1 16,-30 0 0-16,-20-3 0 15,-31-1 1-15,-23 1-2 16,-24-2 1-16,-12 7 0 0,-15 8 0 16,-3 3-2-16,3 0 0 15,3 13-3-15,3 8 0 16</inkml:trace>
  <inkml:trace contextRef="#ctx0" brushRef="#br0" timeOffset="10509.3991">5583 8903 1 0,'-6'-10'0'0,"-21"-1"1"16,18 6 1-16,-6-1 0 15,-6-1 0-15,-8-4 0 16,2 3 0-16,-9-5-3 16,-14-8 1-16,-1-1 2 0,-15-4 0 15,-2 2 0-15,-15 8 0 16,-13-2-1-16,-11 2 1 16,-6 5-1-16,-15 3 0 15,-9 3-1-15,-6-3 1 16,-8 6-1-16,-10-1 1 31,-104 0-1-31,30 3 0 16,14 0 0-16,31 6 0 15,2 9-1-15,28-1 1 0,5 4 0 16,9 9 0 0,9-4 0-16,12 7 0 0,0-4-1 15,24 6 1-15,3-3 0 16,14-3 0-16,13 3 0 15,5 3 0-15,19 0-1 16,11 5 1-16,18 3 0 16,9 5 0-16,18-3 0 15,9 3 1-15,15 0-1 16,17-3 1-16,16-7 0 16,11-1 0-16,16-2 0 15,14 0 0-15,21-1 0 16,15-4 0-16,2-3 0 15,22-6 0-15,9 1-1 16,5-9 1-16,13-2-1 16,-1-3 1-16,1-5-1 15,-1-5 0-15,-8-5 0 16,2-6 1-16,1-3-1 0,-16 1 1 16,-5 4-1-16,-6-2 1 15,-15-5 0-15,-3-2 0 16,-12-7 0-16,-12-1 0 15,-3-14-1-15,-24-6 1 16,-12 1-1-16,-8 0 1 16,-22 5-1-16,-14 0 1 15,-21 0-1-15,-18 0 0 16,-33-3 0-16,-26-5 0 16,-30 11-3-16,-39-3 0 15,-33 11-3-15,-42 13 1 0</inkml:trace>
  <inkml:trace contextRef="#ctx0" brushRef="#br0" timeOffset="16934.9782">11968 6636 8 0,'-18'-3'4'0,"3"-5"2"16,12 8 4-16,0 3-9 15,0-3 0-15,3 0 0 16,0 0 0-16,0 0-2 15,3-3 0-15,3 3 2 16,0 3 1-16,0-3-1 16,0 0 1-16,0 5 0 15,0 3 1-15,-1 5 0 0,1 3 0 16,3 3 0-16,0 2 0 16,0 8-1-16,3 3 0 15,3 2-1-15,3 6 0 16,0 5-1-16,0-3 1 15,5 8-1-15,1 6 0 16,-3 5 0-16,3 2 0 16,-3 9 0-16,3 4 1 15,-4-1-2-15,-2-4 1 0,3 11 0 16,-3-3 1-16,-3 6-1 16,0 0 1-16,-3 2-1 15,2 0 1-15,-2 1-1 16,-3 4 1-16,-3-10-1 15,0 6 1-15,-3-12-1 16,0-7 0-16,0 3 0 16,0-12 1-1,-3-4 0 1,0-11 0-16,0-11 0 16,-3-10 1-16,0-11 0 15,0-2 0-15,0-11 0 16,-3-11 0-16,0-5-2 15,0-7 1-15,3-9-1 16,0-10 0-16,0-3 0 16,3-8 1-16,0-6-1 15,-3-9 0-15,0-4 0 16,0-4 1 0,1-59 0-16,-4 5 0 15,3 14-1-15,3 2 1 16,0 3 0-16,-3 7 0 15,3 4-1-15,-3 10 0 16,-3 3 0-16,-3 7 1 16,-3 9-1-16,0 7 1 15,-3 1-1-15,0 7 1 16,3 9-1-16,3 4 0 16,3 6-1-16,3 5 1 0,3 3-1 15,3 3 1-15,3 2 0 16,-3 3 0-16,0 8 0 15,3 2 0-15,-3 3 1 16,0 3 0-16,0-3 0 16,0 3 0-16,-3 5-1 15,9-3 1-15,-9 3-1 16,9 0 1-16,-3 5-1 16,0 9 0-16,0 4 0 15,0 9 0-15,0 10 0 16,3 8 0-16,-3 5 0 15,0 8 0-15,3 13 0 16,2 11 0-16,4 3 0 16,0 13 0-16,0 0-1 15,0 2 1-15,3 6 0 0,-3 5 0 16,3-10 0 0,-1 5 0-16,-2-11 0 0,0-2 0 15,0-3 0-15,0-8 0 16,-3-6 0-16,-3-7 1 15,-3-8-1-15,0-8 1 16,-3 0 0-16,0-13 1 16,-3-6-1-16,0-5 1 15,-3-5-1-15,0-6 0 16,0-4 0-16,-3-6 0 0,0-6-1 16,0-7 1-16,0 0-1 15,-3-11 0-15,0-11 0 16,0-7 0-16,-3-14-1 15,0-10 1-15,-3-11 0 16,-2-13 0-16,2-13-1 16,0-3 1-16,-3-5 0 15,3-11 0-15,3 3 0 16,3 0 0-16,0 0-1 16,0-3 0-16,3 8-1 15,0-2 1-15,-2 2-1 16,-4 8 0-16,-3 3 0 15,0 15 0-15,-3 4 1 16,0 4 1-16,3 14 0 16,0 10 1-16,6 9-1 15,1 15 0-15,8 8 0 16,0 16 1-16,0 13-2 0,5 24 1 16,1 27-1-16,3 34 1 15,6 21-1-15,-3 34 1 16,0 14-1-16,-6 21 1 15,-3 2-5-15,-9 17 1 16,0 7-8-16,-9-5 1 16</inkml:trace>
  <inkml:trace contextRef="#ctx0" brushRef="#br0" timeOffset="24352.6605">13340 4297 11 0,'-36'5'5'0,"12"0"-3"0,21-5 5 0,0 0-8 16,3 0 0-16,0 0 0 16,3-5 1-16,0 0 0 15,3 0 1-15,3 5 0 16,0 0 0-16,6 0 1 16,6-6 1-16,5 4-1 15,4 2 0-15,6 0 0 16,6-8 1-16,2 0-2 15,1-3 0-15,0 1 0 16,2-12 0-16,4 7-1 16,2-1 1-16,4 0 0 15,-6-3 0-15,-1 3-1 16,-5 0 1-16,-4 1 0 16,-11 1 0-16,-6 4 1 15,-9-9 0-15,-9 6-1 16,-9 8 1-16,-6-8 0 0,-9 5 1 15,-9 8-1-15,-5 0 0 16,-10-3-1-16,3 3 1 16,4 0-1-16,5-8 0 15,6 3-2-15,3-3 0 16,9 2-1-16,6-1 1 16,9-4-1-16,15 3 0 15,12 3 0-15,6-1 0 16,8 4 1-16,4-1 0 0,-4 11 1 15,-8 8 0 1,-6 8 2-16,-15 8 1 16,-45 44-3-1,-9 4 0-15,-5-4-7 16,5-9 1-16</inkml:trace>
  <inkml:trace contextRef="#ctx0" brushRef="#br0" timeOffset="25899.9492">14128 5101 12 0,'3'0'6'0,"27"11"-3"0,-18-11 7 0,9 0-11 16,12 0 1-16,8 0-1 16,16 0 1-16,14 0-1 15,4-6 1-15,11 4-4 16,3 2 0-16</inkml:trace>
  <inkml:trace contextRef="#ctx0" brushRef="#br0" timeOffset="26155.038">14310 5511 27 0,'-6'0'13'0,"33"-5"-24"0,-12 2 27 15,15-2-20-15,17-3 1 16,7-2-8-16,8-4 0 15</inkml:trace>
  <inkml:trace contextRef="#ctx0" brushRef="#br0" timeOffset="26379.2515">14105 5993 21 0,'12'0'10'0,"53"-24"-26"16,-32 13 17-16,23-7-5 15,19-9 1-15</inkml:trace>
  <inkml:trace contextRef="#ctx0" brushRef="#br0" timeOffset="29726.1147">13149 6945 17 0,'-38'6'8'0,"-7"4"-5"15,39-10 9-15,0 3-12 16,0-1 0-16,3-2 0 16,0 0 0-16,0-2 0 15,3 2 0-15,6-5 0 16,0-1 1-16,3 1 0 0,6 0 0 15,3-3 1-15,0 2 0 16,11-2 0-16,-2 3 1 16,3 0-1-16,6-3 0 15,8 3-1-15,4-3 1 16,2 0-1-16,4-3 0 16,3 3 0-16,-7-2 0 15,4-1-1-15,-4 1 1 16,1-1 0-16,-3 0 0 0,-4 3-1 15,-5 0 1-15,-3 3-1 16,-7 3 0-16,-2-1 0 16,0 0 1-16,3 3-2 15,-6-2 1-15,2-1 0 16,1-2 1 0,0-6-1-1,-9-2 1-15,0 5 1 16,-6-5 0-16,-4 5 0 15,-8-3 0-15,-5 3-1 16,-10 0 1-16,-6 3-2 16,-6 0 1-16,-9 2-1 15,-5 0 1-15,-10 1-1 16,6-1 0-16,7 3 0 0,-1-3 1 16,-3-2 0-1,7 0 0-15,2 0-1 0,3-3 1 16,6 5-1-16,3-2 0 15,7 2-2-15,5 0 1 16,9 3-1-16,6-5 0 16,5 0 0-16,7-6 1 15,3 3-1-15,9 0 0 16,3 0 1-16,8 3 1 16,4 5 0-16,-3 5 0 15,2 6 0-15,-2-3 0 16,0 5 0-16,-13 6 1 15,-8 7 1-15,-12 3 0 0,-12 19 0 16,-12 2 1-16,-8 6-2 16,-7-3 1-16,-3 2-10 15,9 6 0-15,9-27-3 16,6-31 0-16</inkml:trace>
  <inkml:trace contextRef="#ctx0" brushRef="#br0" timeOffset="36962.2393">13462 7834 10 0,'-6'-10'5'0,"3"7"-5"0,3 3 5 0,3-3-5 16,3 3 1-16,3-2 0 15,0-1 1-15,3 0-1 16,-1 1 0-16,4-3 0 15,12 5 1-15,0-6-1 32,3 1 1-32,2-3-1 0,10-3 1 0,6-4-2 15,2 1 0-15,1 1 0 16,-1 3 0-16,4-1 0 16,0 3 1-16,-7-3-1 15,-5 3 0-15,0 3 0 16,-7 3 0-16,-5 2 0 15,-6 0 0-15,-6 0 0 16,-6 2 1-16,-6-2 0 16,-6 0 0-16,-3 0 0 0,-3 3 0 15,0-3 0-15,0 0 0 16,0 0 0-16,3 0 0 16,0 0-1-16,3 0 0 15,0 0-1-15,3 2 1 16,3 1 0-16,3 0 0 15,0-1 0-15,-3 4 0 16,-3 2 0-16,-3 0 0 0,-3 2-3 16,0 1 1-16,3 5-4 15,12-22 1-15</inkml:trace>
  <inkml:trace contextRef="#ctx0" brushRef="#br0" timeOffset="37637.9869">14465 7657 2 0,'15'-16'1'0,"20"-5"1"16,-26 13 2-1,0 0-4 1,-12 0 1-16,-9 0-1 15,-17 3 0-15,-25 0-1 16,-23 2 1-16,-25 0 0 0,-20 3 1 16,-11 3 0-16,5-3 0 15,17 0 2-15,25 0 1 16,21 3-1-16,29-1 0 16,27 6-1-16,24 3 1 15,24-1-6-15,38 6 1 16</inkml:trace>
  <inkml:trace contextRef="#ctx0" brushRef="#br0" timeOffset="40265.1669">13646 8647 6 0,'-9'2'3'0,"-3"-7"-2"16,9 5 3-16,1-3-4 16,2 1 1-16,-3 2-2 15,0 2 1-15,0-2 0 16,0 0 0-16,0 0 0 16,3 0 0-16,0 0 0 0,6-2 1 15,5-4 1-15,7 1 0 16,-3-3 0-16,3-2 0 15,3-1 1-15,6-2 0 16,5-1-1-16,4 1 1 16,3 0-2-16,0 2 1 15,-1 4-2-15,4 1 1 16,9-4-1-16,-7 2 0 16,-2 0 0-16,-3 0 0 15,-4 0 0-15,-8 3 1 16,-6-3-1-16,-6 2 0 0,-9 1 0 15,-9 2 1-15,-6 6-1 16,-9 0 1-16,-12-1-1 16,-9 4 1-16,-8-1 0 15,-7 3 0-15,-2-3 0 16,5-2 0-16,9-3-1 16,10 2 1-16,5-2 0 15,6 0 0-15,9-2-1 16,9-1 0-16,12 1 0 15,12-1 0-15,9-2-1 16,2 2 1-16,7 3-2 16,3 5 1-16,0-5 0 15,-7 6 1-15,-5 4-1 16,-9 6 0-16,-15 13 1 16,-18 5 0-16,-12 17-5 15,-18 4 1-15,-11 9-1 0,-1-17 0 16</inkml:trace>
  <inkml:trace contextRef="#ctx0" brushRef="#br0" timeOffset="40851.835">13944 8451 12 0,'-57'-27'6'15,"-26"25"-18"-15,59 2 9 0,-17 8 2 16,-16-11 1-16</inkml:trace>
  <inkml:trace contextRef="#ctx0" brushRef="#br0" timeOffset="43779.0428">13995 7027 5 0,'-6'-10'2'0,"3"7"-1"0,3 3 2 16,0 0-3-16,0 3 0 16,0-1 0-16,0-2 0 15,-3 3 0-15,0-3 1 16,0 3 0-16,0-1 1 15,0-2 1-15,0 0 0 16,-3 0 0-16,3 0 1 16,0-2-1-16,0 4 0 15,0-2-1-15,3 0 0 0,-3 0-2 16,3 0 0-16,0 3 0 16,0 0 0-1,9-3 0 1,3 0 0-16,0-3 0 15,3 3 0-15,-1-3 0 16,1 3 0-16,0-2 0 16,0 2 0-16,-3 0 0 15,-3 0 1-15,0 0 0 16,-3 0 0-16,0 0-1 16,-3 0 1-16,0 0 0 15,-3 0 0-15,0 0-1 16,0 0 1-16,0 0-1 15,0-6 1-15,0 6 0 16,0-8 0-16,0 6-1 16,0 2 1-16,0-5-1 15,0 2 1-15,-3 3-1 16,0 0 1-16,-3 0-1 0,0 3 1 16,-3 2-1-16,0-3 1 15,0 1-3-15,0 2 0 16,0 3-4-16,-6 0 0 15</inkml:trace>
  <inkml:trace contextRef="#ctx0" brushRef="#br0" timeOffset="45566.1379">14218 9118 6 0,'9'10'3'0,"6"22"3"0,-9-24-4 15,2 5-1-15,1 3 0 16,0 2 1-16,-3 4 0 16,0-1-3-16,0 8 1 0,-3 0 2 15,0-8 0-15,0 3-1 16,0 5 1-16,0 5-1 15,0 1 0-15,3 7 0 16,0 8 0-16,0 1-1 16,0-4 1-16,3-2-1 15,-3 0 1-15,3-8-1 16,0 0 1-16,0 0-1 16,-1 0 1-16,7-2-1 15,-3 5 1-15,-3 2-1 16,0 3 1-16,-3-3-1 15,0 1 1-15,0-4-1 16,0 1 1-16,-3-6-1 16,0 6 1-16,0 0-1 15,-3 2 1-15,3 0 0 16,0 1 0-16,0 4-1 16,-3 6 1-16,3-5-1 0,-3 2 1 15,0-10-1-15,-3 2 1 16,0 0-1-16,-3 3 1 15,0-5-1-15,0 0 0 16,3-3 0-16,0 3 0 16,0-3 0-16,0 0 1 15,3-6 0-15,-3-2 0 16,3-5-1-16,0 0 1 16,0-3-1-16,3-2 1 0,-3-1-1 15,0-2 1-15,3-5-1 16,0-1 0-16,0-2 0 15,0 0 1-15,-3 5-1 16,0-2 0-16,3 2 0 16,0 1 1-16,0-1-1 15,-3 0 1-15,0 0-1 16,0-2 1-16,0 2 0 16,0 0 0-16,0-2 0 15,0-1 0-15,0 6 0 16,0 0 0-16,3 5-1 15,-3 0 1-15,0 3-6 16,0 3 1-16,-6-3-5 16,3-22 1-16</inkml:trace>
  <inkml:trace contextRef="#ctx0" brushRef="#br0" timeOffset="45971.4183">14090 11851 6 0,'6'-6'3'0,"18"-2"1"16,-7 3-3-16,16 0-1 15,24 2 0-15,17 3-3 16,18-2 0-16</inkml:trace>
  <inkml:trace contextRef="#ctx0" brushRef="#br1" timeOffset="79659.4159">3993 6178 5 0,'-18'3'2'0,"7"2"1"0,8-2 3 16,-3-3-6-16,-3 0 1 16,0 2 0-16,3-2 1 0,3 0-2 15,3 0 0-15,3 0 2 16,9-2 0-16,0 2 0 15,8 0 0-15,7 2 0 16,6 4 0-16,6 1-1 16,-1 4 1-16,13 0-2 15,8-1 1-15,1-2-1 16,6 3 1-16,8-6 0 16,-3 3 0-16,10-3 0 15,-4 1 0-15,3-1 0 16,-2-3 1-16,-7 6-1 15,-8-2 1-15,-13 2-1 16,-8 0 0-16,-12 2 0 16,0-5 0-16,-18 3 0 15,-7 0 0-15,-10-8-1 16,-7 0 1-16,-18-5-1 16,0-3 0-16,-6 3 0 15,-8 0 0 1,-40-3 0-16,1 0 0 15,6 2 0-15,-4 4 0 16,7-4 0-16,8 6 1 16,7-5-1-16,8 5 1 15,4 0-1-15,5 0 1 16,6 0-1-16,9 5 1 16,4-5-1-16,14 0 1 15,9 0-1-15,6-5 1 0,20 2-1 16,25-2 1-16,0 0-1 15,20 0 1-15,9 2 0 16,4 3 0-16,-1 0-1 16,3 3 1-16,-8-1 0 15,-10 1 0-15,-11 2 0 16,-15 3 0-16,-13-3-1 16,-17 3 0-16,-21 0-1 15,-15-2 1-15,-26-1-7 16,-16 0 0-16,-11-5-2 15,0-5 1-15</inkml:trace>
  <inkml:trace contextRef="#ctx0" brushRef="#br1" timeOffset="80142.4327">4606 9573 5 0,'-29'-35'2'0,"17"-10"-6"0,3 37 3 16</inkml:trace>
  <inkml:trace contextRef="#ctx0" brushRef="#br1" timeOffset="80727.1431">4086 9443 16 0,'-12'-3'8'0,"18"3"-12"0,0-2 17 0,3 2-12 16,8-3 0 0,37-5 0-1,8 0 1-15,-2-2-2 16,5 2 0-16,4 2 1 15,2 1 1-15,10 2-1 16,-7-2 0-16,1 2 0 16,-7 3 0-16,0 0 0 15,-5 3 0-15,-12-3-1 16,-10 3 1-16,-8-1-1 16,-9 1 1-16,-9-3-1 15,-15-3 1-15,-24 3-1 0,-3 0 1 16,-21 0-1-16,-14-2 1 15,-9-1-1-15,-7 0 0 16,10 3 0-16,-10 3 1 16,13-3-1-16,-4 0 0 15,13 0 1-15,8-3 1 16,6-2-1-16,7 0 1 16,8 0 0-16,9-3 1 15,9 0-1-15,18 0 0 16,18 0-1-16,21-5 0 15,20 2-1-15,12 3 1 0,13 3-9 16,-1 7 0-16,-9-4-1 16,-20-17 1-16</inkml:trace>
  <inkml:trace contextRef="#ctx0" brushRef="#br1" timeOffset="83818.8">1642 3358 5 0,'-6'-8'2'0,"6"0"0"16,0 8 2-16,0 0-4 15,0 0 1-15,0 0-1 16,0 0 1-16,0 0-2 16,0 0 1-16,-3 0 0 0,3 0 1 15,0 8 0-15,3 0 0 16,-6 5 0-16,3 5 1 16,-9 11 0-16,3 11 0 15,-3 18 0-15,0 1 1 16,-9 1-1-16,0 9 0 15,-5 13-1-15,5-2 1 16,-6-1-1-16,6-10 0 16,-6-3 0-16,6-11 0 15,1-2 0-15,2-8 1 16,6-2 0-16,3-17 1 16,12-5 0-16,9-7 1 0,11-7-1 15,16-14 1-15,9-7-1 16,17 6 0-16,-2-8-2 15,17 3 1-15,-15 3-5 16,-5-6 0-16,-15 8-6 16,-16 8 1-16</inkml:trace>
  <inkml:trace contextRef="#ctx0" brushRef="#br1" timeOffset="84465.1178">2687 3720 9 0,'-30'8'4'0,"-12"16"5"15,36-16-4-15,-12 0-4 16,0 2 0-16,-14 6 1 16,5 0 0-16,3 5-2 15,0 3 0-15,6-3 2 16,-5 3 0-16,5 5 0 15,3 5 0-15,6 1 0 16,6-6 0-16,-3-5-1 16,12 5 1-16,-3-13 0 15,12 0 0-15,9-3-1 16,5-11 0-16,1-4 0 16,3-14 1-16,9-5-1 0,-7-11 0 15,-2 3 0-15,-9 0 0 16,-6-8 0-16,-9 5 0 15,-9 6-1-15,-18 7 1 16,-6 3-1-16,-18 6 0 16,-2 7-4-16,-7 3 0 15,-2 3-4-15,8 7 0 16</inkml:trace>
  <inkml:trace contextRef="#ctx0" brushRef="#br1" timeOffset="85169.4112">3306 3794 5 0,'0'0'2'0,"-3"-16"6"16,3 11-5-16,-3 10-3 16,-6-2 1-16,-3 2 0 15,-15-2 0-15,-3 5-1 16,-2 8 0-16,-4 5 1 15,-3 0 1-15,1 8 0 16,-1-2 1-16,3 7 0 16,6-2 0-16,4 2 0 15,5-2 0-15,6-3-1 16,6 0 1-16,9-3-1 16,12-2 1-16,12-8-2 15,11-3 1-15,13-5-2 0,6-8 0 16,-1-2-6-16,7-12 1 15,2 1-2-15,-11-13 0 16</inkml:trace>
  <inkml:trace contextRef="#ctx0" brushRef="#br1" timeOffset="85454.9214">3711 3313 24 0,'0'-22'12'0,"14"28"-19"0,-11-4 24 0,3 12-17 16,3 7 0-16,-3 18-1 16,3 28 1-16,-6 9 0 15,3 1 0-15,0 2 0 16,9 11 1-16,6-2-1 15,-3-9 1-15,-3-5-1 16,2-16 1-16,-2-13-4 16,-3-8 1-16,-3-8-4 15,0-2 1-15</inkml:trace>
  <inkml:trace contextRef="#ctx0" brushRef="#br1" timeOffset="85845.4211">4371 3432 16 0,'-6'0'8'0,"12"18"-12"0,-12-10 11 0,0 13-7 15,-5 11 0-15,-7 2-2 16,-12-4 1-16,-6 1 1 16,-11 1 0-1,-4 5 2 1,12-8 0-16,9-10 1 16,7-1 0-16,11-2 1 15,9-5 0-15,12 2 0 16,18 3 0-16,5 0-2 15,7 2 1-15,17 1-1 16,10-3 1-16,-1-3-1 16,7 0 1-16,-10 0-3 15,-11 0 0-15,-12 6-7 16,-18 0 0-16</inkml:trace>
  <inkml:trace contextRef="#ctx0" brushRef="#br1" timeOffset="144007.6029">1288 4694 7 0,'-42'16'3'0,"18"-11"-2"16,18 0 4-16,3-5-5 16,3 8 0-16,0-8 1 15,3 3 1-15,9-3-2 16,9 0 1-16,18 0 1 15,2-3 1-15,13 6 0 0,14-6 0 16,22 3-1-16,11-5 1 16,15-3-1-16,9 5 1 15,12-5-2-15,12 0 1 16,11-5-1-16,1 5 0 16,15-10-1-16,-7 4 0 15,7-7 0-15,-9 3 1 16,-15 7-1-16,-1 3 1 15,-26 0-1-15,-12 0 0 0,-8 8 1 16,-19 0 0-16,-12 8-1 16,-20 0 1-16,-6-2-1 15,-19 1 1-15,-5-1 0 16,-12-1 0-16,-15 0 0 16,-15-2 0-16,-9 2-1 15,-23-5 1-15,-10 3-1 16,-23-3 1-16,-9 0-1 15,-18 5 0-15,-10-5 0 16,-5 0 0-16,-14 0 0 16,2-8 1-16,-3 8-1 15,-12 0 0-15,6 0 0 16,-6 0 0-16,-5 3 0 16,-1 2 0-16,12 3-1 15,3 3 1-15,12-3-1 16,18 2 1-16,12-2-1 15,17 5 1-15,13-5 0 0,17-2 0 16,13 2 0-16,14-6 0 16,18-2 0-16,18-2 0 15,18-4 0-15,23-2 0 16,16-5-1-16,20 0 1 16,39-3 0-16,18-5 0 15,18-8 0-15,26 2 0 16,19 1 0-16,14-6 0 15,0 8 0-15,15 0 1 0,-11 6-1 16,-10 2 1-16,-24 5 0 16,-14-2 0-16,-39 0 0 15,-24 2 0-15,-21-4 1 16,-23-1 1-16,-19 2-2 16,-17-1 1-16,-15 7-9 15,-18 8 0-15</inkml:trace>
  <inkml:trace contextRef="#ctx0" brushRef="#br1" timeOffset="155175.8821">5809 5141 8 0,'-24'5'4'0,"9"-15"0"0,15 7 5 15,0 0-8-15,-3 1 0 16,3-6 1-16,6-6 0 16,6-7-2-16,6-10 0 15,12-9 2-15,23-21 0 16,25 8 1-16,8-8 0 15,12-10 0-15,4-6 0 16,11 8-1-16,-12 3 1 0,0 3-1 16,-3 12 1-16,-14 12-2 15,-7 10 0-15,-14 2-1 16,-19 11 0-16,-14 6-1 16,-15-1 1-16,-12 6-1 15,-15 7 1-15,-12 6 0 16,-9 6 0-16,4 1-1 15,2-4 0-15,3 2-6 16,6-5 0-16</inkml:trace>
  <inkml:trace contextRef="#ctx0" brushRef="#br1" timeOffset="155567.1574">7363 4043 14 0,'-60'8'7'0,"-20"10"-3"0,47-12 5 15,-9 2-8-15,-11-1 0 16,-1 1 0-16,7-2 0 0,11-1-2 16,18-8 0-16,21-7 1 15,18-3 1-15,21-6-1 16,14-7 0-16,19 2 0 16,11 3 1-16,12 2-1 15,-12 8 1-15,-11 9-1 16,-19 15 1-16,-23 21 0 15,-45 17 0-15,-41 15-1 16,-40 32 1-16,-20 8-6 16,0-16 0-16</inkml:trace>
  <inkml:trace contextRef="#ctx0" brushRef="#br1" timeOffset="156543.0336">7509 2836 9 0,'0'-34'4'0,"6"15"-1"16,0 14 4-16,-1 5-7 15,4 0 0-15,-3 3 0 16,3 15 0-16,0 6 0 16,0 16 1-16,3 29-1 0,0 18 1 15,-3 3 0-15,0 16 1 16,-3 5 0-16,3-5 0 16,-3-1 0-16,-3-7 1 15,0-5-1-15,0-3 1 16,0-16-3-16,-3-10 0 15,-6-9-5-15,-3-31 0 16</inkml:trace>
  <inkml:trace contextRef="#ctx0" brushRef="#br1" timeOffset="157593.4557">7610 2656 11 0,'-24'-26'5'0,"39"34"-3"0,-3-8 3 15,9 0-5-15,5 0 1 0,16-3-1 16,18-5 1-16,17 0 0 16,12-8 0-16,27-2 1 15,15 2 1 1,12-2-1-16,15-1 0 0,3-5 0 15,14 0 1-15,1 3-2 16,-3 3 1-16,-1-1-1 16,-8 1 0-16,-12-9 0 15,-9 9 0-15,-21 2 0 16,-6 3 0-16,-18-3 1 16,-12 0 0-16,-11 3 0 15,-4-3 1-15,-5 3-1 16,-4 2 0-16,-5 0 0 15,-4 9 0-15,-2 4-2 16,0 9 1-16,-1 5-1 16,-8 8 0-16,-4-3-1 15,-5 16 0-15,-3 16 0 16,3 10 0-16,-1 17 0 0,1-12 1 16,3 14-1-16,0 8 1 15,-4 8 0-15,-2-5 0 16,3-11 0-16,0 0 1 15,2-13-1-15,1 2 1 16,0-7 0-16,2-3 0 16,4-9 0-16,0 1 0 15,2-13 0-15,-5-6 0 0,-6-2-1 16,-3-3 1-16,-7-8-1 16,-5 3 1-16,-3-8-1 15,-6 0 0-15,-6-3 0 16,-6 3 0-16,-9-8 0 15,-9 3 1-15,-11-6-1 16,-7 0 0-16,-18 3-1 16,-14 0 1-16,-21 0 0 15,-15 8 0-15,-18 0 0 16,-24 5 0-16,-21 0 0 16,-29 8 0-16,-25 3 0 15,-23 5 0-15,-9 0 0 16,-6-3 0-16,-3 4 0 15,18-9 0-15,18-8 1 16,30-3 0-16,23-10-3 16,30-5 1-16,24-6-6 15,27 1 1-15,27-14-3 0,23-13 0 16</inkml:trace>
  <inkml:trace contextRef="#ctx0" brushRef="#br1" timeOffset="160716.6867">8402 2815 5 0,'-3'-8'2'0,"-3"-5"-1"0,3 13 2 16,0-3-3-16,-3 3 0 0,-6 0 0 15,-6 0 0-15,-3 8 0 16,-6 0 1-16,-2 3 0 16,2 2 0-16,-6 3 1 15,-3 5 0-15,-5 8 1 16,5-2 0-16,0 7-1 16,3 6 1-16,7 2-1 15,5-10 1-15,3 0-1 16,9-3 0-16,6-8-1 15,3-5 0-15,9-16 0 16,9-8 1-16,15-13-1 16,2-11 0-16,7-10-1 15,6-3 1-15,2 0-1 16,-2 2 0-16,-3 6-1 16,-10 11 1-16,-2 7 0 15,-9 11 0-15,-9 11 0 16,-6 5 0-16,-9 16 0 15,-6 10 1-15,-9 14-1 0,-3 13 1 16,-3-9-1-16,3-1 1 16,3-6-6-16,6-8 1 15,9-21-2-15,3-24 0 16</inkml:trace>
  <inkml:trace contextRef="#ctx0" brushRef="#br1" timeOffset="161347.3497">8717 2916 16 0,'-18'37'8'0,"15"0"-9"16,3-32 14-16,6 6-12 16,0 2 0-16,3-5 1 15,0-3 0-15,0-10-3 16,0 0 1-16,0-6 1 15,0-10 0-15,3-3-1 16,0 0 1-16,2 3-1 0,1-3 0 16,0 3-1-16,3 0 0 15,0 10 1-15,-3 1 0 16,3 7-1-16,-6 11 0 16,-6-3 0-16,-3 6 0 15,-6 10 1-15,0 0 0 16,3-2 0-16,0 7 1 15,6-2 0-15,-1-3 0 0,4-10 1 16,3-6 0 0,0-10-1-16,3-3 1 0,3-8-1 15,0 0 1-15,-3-5-1 16,-3 13 0-16,0-8 0 16,-1-5 0-16,1 5-1 15,0 0 0-15,0 3-1 16,-3 2 1-16,-3 6-1 15,0 5 0-15,-3 5 0 16,-3 3 0-16,0 8 1 16,0 0 0-16,3 8-1 15,0-3 1-15,0 0-6 16,6-5 0-16</inkml:trace>
  <inkml:trace contextRef="#ctx0" brushRef="#br1" timeOffset="164229.3366">9387 2791 8 0,'-15'0'4'0,"6"16"2"15,6-16-2-15,0 0-3 16,-3 3 0-16,0 2 2 15,-3-2 0-15,0 2-4 16,-3 6 1-16,-2-1 2 16,-1-2 0-16,3 8-1 15,0 5 1-15,3 3-1 16,3 5 0-16,3 3 0 16,3 5 0-16,3-8 1 0,6-10 0 15,3-11 0-15,6-11 0 16,2-13-1-16,13-10 1 15,6-6-1-15,-3-5 1 16,-1-3-2-16,-2 3 1 16,-6 0-1-16,-9 13 0 15,-9 11-2-15,-12 10 0 16,-18 11-5-16,-12 3 1 16</inkml:trace>
  <inkml:trace contextRef="#ctx0" brushRef="#br1" timeOffset="164593.3485">9586 2881 13 0,'-15'8'6'0,"18"32"1"16,3-32 4-16,6 5-10 15,6-5 0-15,9 0 1 16,6-8 1-16,2-8-4 16,4-8 0-16,0-2 2 0,-1-6 1 15,-5-5-2-15,-3 2 1 16,-6-2-1-16,-3 0 1 15,-7 8-1-15,-5 5 0 16,-3 13 0-16,-6 6 1 16,-3 5-5-16,-3 8 1 15,0 2-3-15,-2-10 0 16</inkml:trace>
  <inkml:trace contextRef="#ctx0" brushRef="#br1" timeOffset="164919.8188">10173 2823 19 0,'-18'37'9'0,"6"-21"-10"0,12-11 16 0,3 6-14 15,6 2 0-15,9-2 0 16,0-6 1-16,2-5-3 15,7-8 1-15,9 0 1 16,3-13 0-16,-4 0-1 16,-5 2 1-16,-6-2 0 15,-9 5 1-15,-6 3-2 16,-9 13 1-16,-3 5-1 16,-6 6 1-16,-3 2-1 15,-3 8 0-15,-3 3-1 0,3 0 1 16,3 0-3-1,3-3 1-15,3-8-5 0,3-5 1 16</inkml:trace>
  <inkml:trace contextRef="#ctx0" brushRef="#br1" timeOffset="165072.7332">10765 2524 18 0,'39'-18'9'0,"-24"20"-11"0,-12 4 13 16,-6 9-11-16,-3 9 0 0,-6 13 1 15,-6 8 0-15,-3 8-2 16,-6-3 0-16,-6-2-4 16,4-8 1-16</inkml:trace>
  <inkml:trace contextRef="#ctx0" brushRef="#br1" timeOffset="165191.4889">10640 2847 29 0,'42'-32'14'0,"38"32"-16"15,-50 0 27-15,8-8-24 16,19 3 1-16,11 2-10 16,13-2 1-16</inkml:trace>
  <inkml:trace contextRef="#ctx0" brushRef="#br1" timeOffset="165731.0359">7583 3630 14 0,'6'8'7'0,"48"-29"0"16,-37 13-4-16,22-3-2 15,21-5 0-15,29-5 1 16,24 0 0-16,39 0-2 15,29-6 0-15,34-2 2 0,32 0 1 16,18 5-1-16,3 1 1 16,5-6-2-16,-11-6 0 15,-18 1-4-15,-11-17 0 16,-16-4-3-16,-15 10 0 16</inkml:trace>
  <inkml:trace contextRef="#ctx0" brushRef="#br1" timeOffset="168553.0551">8631 3680 11 0,'0'-21'5'0,"6"-8"-5"0,-3 24 6 15,0-3-7-15,3 5 1 16,0-2-1-16,3 5 0 15,-1 5 1-15,-2 6 0 16,-3 7 0-16,-6 9 1 16,-6 2 1-16,-2 13 0 15,-1-5 0-15,0 0 1 0,3-2 0 16,3-1 0 0,6-5 0-16,3-13 1 0,6-8-2 15,9-8 1-15,11-5-1 16,10-3 1-16,0-3-3 15,5 3 1-15,7 3-8 16,6-8 1-16</inkml:trace>
  <inkml:trace contextRef="#ctx0" brushRef="#br1" timeOffset="168929.5356">9551 3749 16 0,'-9'-24'8'0,"-18"11"-4"16,21 13 7-16,-3-8-11 15,-3 8 0-15,-3 3 0 0,-3 2 0 16,-3 0-1-16,1 11 1 16,-1 0 0-16,-3-8 0 15,0 8-1-15,0 5 1 16,4-5 0-16,8 5 1 15,9-5 0-15,9 0 0 16,5-8 1-16,7-3 0 16,9-15 0-16,12-1 1 15,0-10-2-15,8-8 1 16,4-6-1-16,-4-7 0 0,-5 5-1 16,-9 5 0-16,-12 0 0 15,-15 11 0-15,-15 5-2 16,-15 16 0-16,-9 11-3 15,-9 2 0-15,-5 8-2 16,-1-5 1-16</inkml:trace>
  <inkml:trace contextRef="#ctx0" brushRef="#br1" timeOffset="169304.8863">10241 3508 11 0,'3'-29'5'0,"-3"24"-4"0,0 5 7 16,0-5-8-16,-3 5 1 15,0-3-1-15,-6 6 1 16,-3-3-2-16,-9 5 1 16,-5 13 1-16,-10 6 0 15,-3 5 1-15,1 3 0 16,-1 5 0-16,0-8 0 0,9 0 0 16,7-2 0-16,8-1 0 15,9 6 0-15,9-3 0 16,12-5 0-16,5-3-2 15,7-10 0-15,9-6-5 16,9-10 0-16</inkml:trace>
  <inkml:trace contextRef="#ctx0" brushRef="#br1" timeOffset="169500.1716">10655 3321 11 0,'9'-16'5'0,"-6"24"-4"15,-6 0 2-15,-3-6-1 16,-3 17 0-16,-3 4 0 16,0 15 1-16,0 7-4 15,6 7 1-15,3-7 2 16,6 0 1-16,0-8-4 0,3-5 0 16,3-16-3-16,3-3 1 15</inkml:trace>
  <inkml:trace contextRef="#ctx0" brushRef="#br1" timeOffset="169710.1569">10768 3358 13 0,'9'-6'6'0,"-15"-4"-8"0,3 10 9 16,-3 0-8-16,-6 2 1 0,-6 12 0 16,-9 7 1-16,-2 3 0 15,-1 7 0-15,6 9 1 16,9 2 1-16,9-10 0 15,18-3 1-15,18-8 0 16,24-2 0-16,14-11-1 16,15-6 0-16,-2-4-8 15,-1-4 0-15</inkml:trace>
  <inkml:trace contextRef="#ctx0" brushRef="#br1" timeOffset="180024.8812">4892 6157 13 0,'-9'-11'6'0,"9"3"-6"0,9 8 6 0,-6 0-12 16,3 3 0-16</inkml:trace>
  <inkml:trace contextRef="#ctx0" brushRef="#br1" timeOffset="181404.7613">5315 6067 11 0,'-6'0'5'0,"-3"3"-7"15,9-1 10-15,6 1-8 16,9 2 1-16,-3-2-1 15,12-3 0-15,14-3 1 16,10 0 0-16,14 1 0 16,10-6 1-16,2-5-1 15,10-1 1-15,-4 4 0 16,0-3 1-16,-2 7-2 16,-10-4 1-16,-11 2-1 15,-13 5 1-15,-8 8-2 16,-12 1 1-16,-3-1-7 0,-3 3 1 15</inkml:trace>
  <inkml:trace contextRef="#ctx0" brushRef="#br1" timeOffset="181749.8874">6282 5908 8 0,'-38'8'4'0,"-16"-26"2"16,45 12 0-16,-3-7-5 15,3 2 1-15,6 1 0 16,6 2 0-16,15 0-4 15,3 0 1-15,3 3 1 16,8 2 0-16,4 3-2 16,0 8 1-16,0 8 0 15,-16 13 0-15,-17 5 0 16,-14 1 1-16,-16 2-3 16,-9 3 1-16,-12-3-1 15,1-11 1-15</inkml:trace>
  <inkml:trace contextRef="#ctx0" brushRef="#br1" timeOffset="182620.6644">6756 5908 12 0,'-9'-16'6'0,"18"11"-9"0,-9 5 12 0,0 8-10 16,3 2 1-16,0 4-1 15,-3 2 0-15,0 5 1 16,0 0 1-16,-6 5-1 16,-6-2 0-16,-3-3 1 15,3 1 1 1,0-12 1 0,6-7 0-16,-3-1 0 15,9-7 0-15,9 0-1 16,-3-6 1-16,6-5-2 15,3-5 1-15,3-3-2 16,2-5 0-16,10-2-1 16,0 4 1-16,0 1-1 15,0 2 1-15,-4 3-1 16,-2 2 1-16,-3 6-1 16,-6 5 1-16,0 8 0 15,-3 3 0-15,-3 7 0 0,-4 11 0 16,1 6 0-16,-3 5 0 15,0-1 1-15,0 1 0 16,0 0 0-16,0 2 0 16,0-7 0-16,0-6 1 15,3-3-1-15,-3-2 0 16,3-5-6-16,-9-6 1 16,-3 3-2-16,-3-5 1 15</inkml:trace>
  <inkml:trace contextRef="#ctx0" brushRef="#br1" timeOffset="182757.4351">6830 6064 10 0,'3'-10'5'0,"36"12"-4"16,-21-2 5-16,8-2-8 16,16 2 1-16,15-6-4 15,8-2 0-15</inkml:trace>
  <inkml:trace contextRef="#ctx0" brushRef="#br1" timeOffset="183041.2855">7503 5842 8 0,'-12'-8'4'0,"-12"5"-4"16,18 6 5-16,-3 2-5 0,-3-2 0 15,0 5-1-15,-3-5 1 16,-2 7 0-16,-4 1 0 16,0 7 0-16,-3-2 1 15,3 8 0-15,0 0 0 16,-2-6 1-16,5 3 1 16,9 1-1-16,6-4 1 15,6 1-1-15,9-1 0 16,8-2-5-16,10-3 0 15,3-5-1-15,3-8 0 0</inkml:trace>
  <inkml:trace contextRef="#ctx0" brushRef="#br1" timeOffset="183343.6306">7866 5821 10 0,'-18'-3'5'0,"-15"6"-6"16,24-3 8-16,-6 5-7 15,-2 8 1-15,-1 9 2 16,-6-1 0-16,-3 8-3 0,3 0 0 15,0-5 2-15,7 5 0 16,5 3 0-16,0-3 0 16,9-8-4-16,12-5 0 15,0-6-3-15,12-10 1 16</inkml:trace>
  <inkml:trace contextRef="#ctx0" brushRef="#br1" timeOffset="183731.7263">8080 5937 8 0,'-9'13'4'0,"-12"22"-3"16,15-27 4-16,-6 8-4 16,1 0 0-16,-1-1 3 15,0 1 0-15,0-2-5 16,3 4 1-16,3-5 3 16,6-5 0-16,0 0 0 15,9-5 0-15,3-1-2 16,6-7 1-16,3-5 0 15,5-6 0-15,-8 0-1 0,-3-5 1 16,-6-6-2 0,0 3 1-16,-6 3-1 0,-3-3 0 15,-6 14-4-15,-3 2 1 16,0 5-3-16,0 9 0 16</inkml:trace>
  <inkml:trace contextRef="#ctx0" brushRef="#br1" timeOffset="184122.0123">8402 5903 7 0,'12'0'3'0,"-10"18"2"0,-2-10 1 0,-2 3-6 16,-1 5 1-16,0-3 0 16,3 3 1-16,3 2-4 15,2-4 1-15,10-4 0 16,6-2 1-16,6 0-1 15,6-8 1-15,-4-5-2 16,-2-1 1-16,0 1 2 16,-6 0 0-16,-3-3 1 15,-3 3 1-15,-6 2-1 16,-3 3 1-16,-3 3-1 16,-1-1 1-16,-2 1-2 15,0 2 0-15,3-2-1 16,3 2 1-16,6-2-1 15,0 2 0-15,6 3 0 16,3 3 0-16,0-3 1 0,0 5 0 16,-4 0-1-16,-5-2 1 15,-3-1-2-15,-9 1 1 16,-12-6-4-16,-11-2 1 16,-4-6-2-16,0 0 0 15</inkml:trace>
  <inkml:trace contextRef="#ctx0" brushRef="#br1" timeOffset="184274.0531">8800 6025 20 0,'-6'-8'10'0,"-2"-3"-12"0,8 11 19 0,8-5-18 16,10-3 1-16,18 3-6 15,21-1 1-15,11 4 2 16,1-6 1-16</inkml:trace>
  <inkml:trace contextRef="#ctx0" brushRef="#br1" timeOffset="185099.0531">9375 6104 19 0,'-21'-21'9'0,"12"15"-11"15,6 4 16-15,-6-1-15 16,-3 1 0-16,-3-4 0 0,4 1 1 16,-1 0 0-1,0-6 1-15,0-2-1 0,3 2 1 16,3-5 0-16,3-5 1 16,9 0-1-16,6 8 1 15,6-6-1-15,3 1 0 16,14 5 0-16,7-1 0 15,0 4-2-15,8 2 1 16,1 3 0-16,-4 5 0 16,-2 2 0-16,-6 9 0 0,-9-1-1 15,-4-2 1-15,-5 5-1 16,0 1 1-16,-6 2 0 16,-6 5 0-16,-3-5 0 15,-6 0 1-15,-9 7-1 16,-12-2 1-16,-15 3 0 15,-5-5 0-15,-19 5 0 16,-2-8 1-16,-7 5-1 16,7 0 1-16,11-3-4 15,21-2 1-15,27-8-6 16,21-5 1-16</inkml:trace>
  <inkml:trace contextRef="#ctx0" brushRef="#br1" timeOffset="185775.4436">8869 6202 17 0,'-18'-19'8'0,"21"6"-4"0,3 8 8 15,6 2-12-15,24 3 0 0,5-8 0 16,19-5 0-16,14-3 0 16,13 3 0-16,-1 0-2 15,-6 2 0-15,-14 0-3 16,-10 9 0-16</inkml:trace>
  <inkml:trace contextRef="#ctx0" brushRef="#br1" timeOffset="186284.0623">10009 5699 13 0,'-6'16'6'0,"0"37"-2"0,-3-32 7 0,-9 11-9 16,-12 13 0-16,4 2 0 16,5 4 1-16,3-12-4 15,6-4 1-15,6-3 2 16,0-3 1-16,6-11-2 16,6-7 1-16,9-6-3 15,6 0 0-15,3-10-4 16,-1-3 0-16,4-5-2 15,3 2 1-15</inkml:trace>
  <inkml:trace contextRef="#ctx0" brushRef="#br1" timeOffset="186616.0619">9949 6152 16 0,'-32'-8'8'0,"35"21"-15"0,6-8 15 0,2 0-14 16,13 1 0-16</inkml:trace>
  <inkml:trace contextRef="#ctx0" brushRef="#br1" timeOffset="186976.4903">10610 5887 5 0,'-6'-8'2'0,"-6"19"-2"0,9-9 5 16,-3 11-5-16,-5 3 0 16,2-2 3-16,-6 7 1 15,0 0-3-15,-9 3 1 16,0 0 2-16,-3-3 0 16,7 3 1-16,5-6 0 0,9-5-2 15,9-2 1-15,9-3-2 16,2-6 1-16,13-4-2 15,6-6 1-15,3-3-1 16,-4-2 1-16,1-5-2 16,-6 2 0-16,-9-8-4 15,-6 5 0-15,-6 1-3 16,-9 7 0-16</inkml:trace>
  <inkml:trace contextRef="#ctx0" brushRef="#br1" timeOffset="187335.4864">11078 5831 15 0,'-9'3'7'0,"-12"13"-8"0,15-8 8 15,-6-5-10-15,-3 2 0 16,-3-3 1-16,3 6 0 16,-3-2 5-16,1-1 1 15,-4 0-2-15,0 6 0 16,0-1 2-16,-3 9 0 16,0 5-1-16,4-3 1 0,2 8-2 15,3 0 0-15,6-8 0 16,6 3 0-16,6-3-1 15,12-2 1-15,12-11-2 16,5 0 0-16,10-14-6 16,9-9 1-16,-1-9-2 15,-2-11 0-15</inkml:trace>
  <inkml:trace contextRef="#ctx0" brushRef="#br1" timeOffset="187679.932">11411 5625 15 0,'-18'32'7'0,"-6"10"-5"15,18-21 11-15,-6 19-13 16,-3 5 1-16,1 8-2 16,-1-8 1-16,3-11-3 0,6-5 1 15,3-7 0 1,6-7 0-16,6-9 0 0,9-12 0 15,2-15 0-15,4-5 1 16,3-3 1-16,3 5 1 16,0-3-1-16,-7 9 0 15,-8 10-1-15,-12 0 1 16,-12 19 0-16,-8 7 1 16,-13 14 0-16,-6 2 1 15,6 1 1-15,12 2 0 0,15-8 0 16,21-5 1-16,33-6-2 15,29 1 1-15,21-6-8 16,10-16 1-16</inkml:trace>
  <inkml:trace contextRef="#ctx0" brushRef="#br1" timeOffset="197258.5631">5624 9438 13 0,'-8'-8'6'0,"8"29"0"0,0-11 7 16,3 9-13-16,5 5 0 16,22 16 2-16,12 2 1 15,23 3-3-15,28-3 0 16,20-2 1-16,21 0 1 0,9-3-5 16,2-8 0-16,-14 5-3 15,-23-15 1-15</inkml:trace>
  <inkml:trace contextRef="#ctx0" brushRef="#br1" timeOffset="198730.5176">7068 9906 5 0,'-18'0'2'0,"-6"29"3"0,15-13 3 0,-8 8-7 16,-4 13 1-16,-3 5 1 15,3-2 1-15,3-6-5 16,3-2 1-16,6-8 2 16,1-6 1-16,2-7-1 15,3-8 1-15,3-9-1 16,3-10 0-16,3-13-1 16,-3 5 0-16,8-18 0 15,4 0 0-15,6 2-1 16,3 0 0-16,6 3-1 15,5 3 1-15,4 0-1 16,-6 2 0-16,-3 8 0 16,-4 3 1-16,-2 8 0 15,3 2 0-15,-6 8 0 16,0 6 0-16,-3 8 0 16,-1-1 1-16,1 9 0 15,-3-1 0-15,-3 3 1 0,-3 6 0 16,-3 7 0-16,-6 3 1 15,0 6-1-15,-3 4 1 16,0-2-1-16,-3-5 1 16,0-6-2-16,-3-2 1 15,0-5-6-15,0-6 1 16,-3-5-5-16,-2-6 0 16</inkml:trace>
  <inkml:trace contextRef="#ctx0" brushRef="#br1" timeOffset="198882.5517">7080 10099 10 0,'-6'-32'5'0,"-3"24"1"0,9 8-1 0,0 0-5 16,0 0 0-16,9-2 0 15,6-1 0-15,12 1 0 16,2-4 0-16,19 1-4 16,12 0 1-16,-1 2 0 15,7-8 0-15</inkml:trace>
  <inkml:trace contextRef="#ctx0" brushRef="#br1" timeOffset="199199.3171">7910 9909 10 0,'-23'2'5'0,"-25"12"-2"0,33-9 10 16,-6 3-11-16,-3 8 1 0,4 2 1 15,-4 3 1-15,0 6-6 16,0 7 0-16,9-5 3 15,6 0 1-15,9-5-4 16,6-3 1-16,9-5-6 16,9-8 0-16</inkml:trace>
  <inkml:trace contextRef="#ctx0" brushRef="#br1" timeOffset="199483.447">8309 9895 2 0,'-9'6'1'0,"-8"2"3"15,11-6-7-15,-3 4 3 16,-3 2 1-16,-3-1 3 0,0 4 1 15,0 0-4-15,3 2 0 16,0 3 2 0,0 5 1-1,-5 8-1-15,-1 0 1 0,3 3-3 0,9-3 1 16,6-5-6-16,12-6 0 16</inkml:trace>
  <inkml:trace contextRef="#ctx0" brushRef="#br1" timeOffset="199826.2331">8622 9999 9 0,'-33'21'4'0,"6"16"0"16,21-27 3-16,0 12-5 15,0 1 1-15,3 1 1 16,6 5 1-16,3-8-6 16,6 1 0-16,3-4 4 15,6-7 0-15,3-9-1 16,3-7 1-16,5-11-2 0,1-13 1 15,0-3-1-15,0 1 0 16,-1 1-2-16,-2 4 1 16,0 2-6-16,-6 6 0 15</inkml:trace>
  <inkml:trace contextRef="#ctx0" brushRef="#br1" timeOffset="200261.1886">9173 10030 13 0,'-18'22'6'0,"0"25"1"16,15-34 4-16,-3 9-10 15,0 1 1-15,3 1 0 16,0-3 0-16,3-5-2 0,6 0 0 15,0-11 2 1,6-7 0-16,12-9-1 0,5-5 1 16,7-8-1-16,-3-2 0 15,6 2 0-15,2 3 0 16,-8 5-1-16,-3 6 1 16,-9 4-2-16,-10 6 0 15,-5 8-6-15,-6 3 0 16</inkml:trace>
  <inkml:trace contextRef="#ctx0" brushRef="#br1" timeOffset="200472.5451">9717 9975 18 0,'27'-19'9'0,"-15"19"-8"16,-12 3 10-16,-3 7-11 15,0 6 0-15,-6 6 2 16,-3 12 0-16,3 6-3 15,6-1 1-15,3 4 1 16,6-1 0-16,0-5-3 16,3-11 0-16,-3-2-3 15,-6-8 0-15,-6-8-1 16,-9-8 1-16</inkml:trace>
  <inkml:trace contextRef="#ctx0" brushRef="#br1" timeOffset="200606.7413">9381 10176 29 0,'-51'-45'14'0,"27"21"-24"15,33 19 33-15,0-3-25 0,9 0 0 16,21 3-6-16,9-3 0 16,17 0 7-16,12 2 1 15,19-1-7-15,2-1 1 16,-3 8 0-16,-17-3 0 16</inkml:trace>
  <inkml:trace contextRef="#ctx0" brushRef="#br1" timeOffset="201268.6067">8780 10213 12 0,'3'-42'6'0,"8"-6"-9"16,-11 37 13-16,0 3-13 15,-2-2 1-15,-7 2-4 16,-3 5 1-16</inkml:trace>
  <inkml:trace contextRef="#ctx0" brushRef="#br1" timeOffset="202108.9978">10021 10284 18 0,'0'-16'9'0,"12"1"-13"0,-3 12 18 16,12-2-14-16,8-1 0 15,10 1-1-15,12 2 0 16,5 3 1-16,1 3 0 15,-4 2-1-15,-2 1 1 16,-4 2 0-16,-8 0 0 16,-6-1 1-16,-9-1 1 0,-9 2 0 15,-6-3 1-15,-12-2 1 16,-6-3 0-16,-6-3 0 16,-6 3 0-16,-9-3-1 15,-3-2 0-15,1-6-1 16,2 1 0-16,6-3-1 15,3-1 0-15,3-1-1 16,9-1 0-16,4 0-1 16,13 3 0-16,16-1 0 15,12-2 0-15,18 6-1 16,11 7 1-16,4 11 0 16,5 3 0-16,-9 5 0 15,-11 0 0-15,-9 2 0 16,-13 1 1-16,-11 2 1 15,-15 0 0-15,-15 5 1 16,-15-10 1-16,-17 3 0 16,-13 5 1-16,-5 5-1 0,2 2 1 15,1-1-9-15,11-4 1 16,15-5-6-16,21-21 0 16</inkml:trace>
  <inkml:trace contextRef="#ctx0" brushRef="#br1" timeOffset="202693.2677">11134 10057 8 0,'3'2'4'0,"9"14"3"0,-12-5-4 16,0 7-1-16,-3 6 1 15,0 5 3-15,-3 6 0 16,-6 4-6-16,0 1 0 15,-3 10 5-15,0-2 1 16,4 2-1-16,5-2 0 16,3-6-2-16,6-5 1 0,6-5-1 15,2-8 1-15,7-11-2 16,3-2 0-16,0-6 0 16,6-5 0-16,6-5-1 15,2-3 0-15,-2-6-5 16,3-4 0-16,-1 2-3 15,4-2 1-15,0-4-5 16,2-1 1-16</inkml:trace>
  <inkml:trace contextRef="#ctx0" brushRef="#br1" timeOffset="203038.8879">11706 10343 19 0,'-12'-8'9'0,"0"2"-10"16,9 6 13-16,0 6-13 15,0 4 0-15,-3-5 2 0,-3 3 0 16,0 8 0-16,0 3 1 16,0 5 0-16,6-1 0 15,6 1 1-15,6-3 0 16,0 1-1-16,9-4 1 15,6-2-1-15,5-16 1 16,1-5-1-16,-3-9 0 16,3-1 0-16,0-4 0 15,-4 1 0-15,-8-4 0 16,-9 7-2-16,-12 1 0 0,-12 4-1 16,-15 2 1-16,-2 0-2 15,2 5 0-15,0 1-5 16,3-4 1-16,7 4-3 15,11 4 0-15</inkml:trace>
  <inkml:trace contextRef="#ctx0" brushRef="#br1" timeOffset="203369.1622">12331 10319 12 0,'-6'-3'6'0,"-12"19"-4"16,15-16 5-16,-3 5-7 0,0 3 0 16,-3-3 2-16,-9 1 0 15,-6 2-1-15,4 2 1 16,-7 4 2-16,-6 4 0 15,-3 6 2-15,1-3 0 16,8 3-1-16,9 5 0 16,12 5-2-16,12-5 0 15,9-2-1-15,3-3 1 16,11-3-5-16,10-8 0 0,0-10-8 16,0-11 1-16</inkml:trace>
  <inkml:trace contextRef="#ctx0" brushRef="#br1" timeOffset="203566.0504">12613 10091 20 0,'-14'35'10'0,"-16"57"-3"15,21-65 9-15,0 7-16 16,-3 14 1-16,3 7 0 15,6 3 1-15,0-5-6 16,3-13 1-16,3-13-4 16,3-17 1-16</inkml:trace>
  <inkml:trace contextRef="#ctx0" brushRef="#br1" timeOffset="203790.5217">12795 10139 5 0,'12'0'2'0,"-3"21"9"0,-9-10-5 16,-6 4-1-16,-9 9 0 16,-9 5 2-16,-3-2 1 15,1 7-10-15,5 1 0 16,0-1 7-16,15 0 0 0,15-2-3 16,15-5 1-16,0-1-1 15,11-7 0-15,10-1-9 16,3 6 1-16,2-16-2 15,-2-11 1-15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58:26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5485 5630 4 0,'0'-5'2'0,"0"16"-1"0,3-6 2 15,2 3-4-15,1 0 1 16,9-3 0-16,-3-5 0 15,3 5 0-15,0-2 0 16,0 0 0-16,0-1 0 16,6 4 0-16,-4-1 1 15,10 0-1-15,0 0 1 16,3 1 0-16,-6 2 1 16,2 0-1-16,4 0 0 0,3 2-1 15,3 6 1-15,-1-8-1 16,4 0 0-16,-3 0 0 15,-3 0 1-15,2-3 0 16,4 0 0-16,0 1 0 16,-1-1 0-16,-2-5 1 15,6 3 0-15,-1-1-1 16,4 1 1-16,6 5-1 16,-4 2 1-16,-5 9-2 15,6-3 1-15,5-6-1 16,-11 1 1-16,-1 0-1 15,4-6 0-15,0 0 0 16,5-2 0-16,-2-1 0 16,-3 4 0-16,-4-4 0 15,1 4 0-15,0-1 0 16,2 0 1-16,-5 6-1 16,0-11 0-16,2 2 0 15,4 4 1-15,0-4-1 16,-1 1 0-16,-2 2 0 0,6 1 0 15,2-1 0-15,4-2 1 16,-4-3-1-16,4 0 1 16,6-3-1-16,-1 0 0 15,1 1 0-15,2-1 0 16,4-2 0-16,-7 2 1 16,4-2-1-16,5-1 0 0,1 6 0 15,-10 0 1-15,4 0-1 16,5 0 0-16,-5 0 0 15,2-2 1-15,-2 2-1 16,2-8 0-16,-2 8 0 16,-4-3 1-16,7 3-1 15,-7-5 0-15,1 0 0 16,-4 2 0-16,4-5 0 16,2 0 0-16,-5 3 0 15,2 5 0-15,1-8 0 16,-1 0 0-16,-2-5 0 15,5 2 1-15,4 6-1 16,-1-3 0-16,-2 0 0 16,2 3 1-16,7-1-1 15,-10 1 0-15,4 0 0 16,2 0 0-16,-2-1 0 16,-7 1 1-16,10 0-1 15,-1-3 0-15,-5 0 0 16,2 0 1-16,4 0-1 0,-1 0 0 15,1 3 0-15,2 2 0 16,-6-8-1-16,-2 6 1 16,2 0 0-16,1 2 0 15,-1 1 0-15,1 2 0 16,-1 2 0-16,1-2 0 16,-4 0 0-16,4-2 0 15,2 2 0-15,1-3 0 16,-4 3 0-16,1 3 0 15,-1-3 0-15,-5 0 0 0,2 0 0 16,4 2 1-16,2 1-1 16,-8 0 0-16,2 2 0 15,4-3 1-15,-4-2-1 16,4 0 0-16,-1 0 0 16,4 0 0-16,-7 0 0 15,-8 0 0-15,-4 3 0 16,-8 5 0-16,-3-5 0 15,-9 2 0-15,-7 3-5 16,-5 2 1-16,-6 1-2 16,-3-16 0-16</inkml:trace>
  <inkml:trace contextRef="#ctx0" brushRef="#br0" timeOffset="2957.9164">6306 5818 3 0,'15'-21'1'0,"62"-16"-1"16,-47 29 1-16,12-10-1 16,17 4 1-16,10-7-1 15,8-5 0-15,4-3 0 16,5-3 1-16,-15-5 1 16,1-11 0-16,-22 1 0 15,-5-1 1-15,-6-2 0 16,-10 7 1-16,-5-4-1 15,-12 2 0-15,-6-6-2 16,-9 4 1-16,-15-6-1 16,-8 0 0-16,-16 0-1 0,-18 5 0 15,-8 6-1-15,-18 5 1 16,-7 11-1-16,-20 7 0 16,-3 3-1-16,-9 3 1 15,-12 5 0-15,0 8 1 16,6 11-1-16,-12 10 0 15,18 13 1-15,6 11 0 16,12 5 0-16,18 11 1 16,17-8-1-16,22 11 0 0,11 10 0 15,27 10 0-15,21 6 1 16,18-23 0-16,32 9 0 16,22-7 1-16,29 5-5 15,18-5 0-15,36-8 0 16,-19-40 0-16</inkml:trace>
  <inkml:trace contextRef="#ctx0" brushRef="#br0" timeOffset="4023.9042">9598 5800 3 0,'51'5'1'0,"80"11"-1"0,-84-11 1 15,19 3-1-15,23 8 0 16,18-3 0-16,21 3 1 16,12 0-2-16,15-8 1 15,21 0 1-15,8-3 0 0,19-5 0 16,5-8 1-16,12-2 0 16,-6-9 0-1,7-2 1-15,-10-6 0 0,0 1 0 16,-14-8 0-1,-4 4 0-15,-8-1 0 0,-12-4-1 16,-13-7 1-16,-8-6-1 16,-12-5 0-16,-24-2-2 15,-15-1 1-15,-14 6 0 16,-16 2 0-16,-11-5-1 16,-19-7 1-16,-14 1-1 15,-21 1 1-15,-18 0-2 16,-27 0 0-16,-29 5 0 15,-24 8 0-15,-33 0-1 16,-24 0 1-16,-24 8 0 16,-20 8 0-16,-19 2 0 15,-2 9 0-15,-9 10 1 16,5 5 0-16,1 11-1 0,9 11 1 16,5-1 0-16,10 19 0 15,8 11 0-15,19 18 0 16,14-2-1-16,18-1 1 15,27 14-1-15,21-1 0 16,32 9 0-16,27 2 1 16,39-12-1-16,51-7 0 15,59 1-2-15,74-8 0 0</inkml:trace>
  <inkml:trace contextRef="#ctx0" brushRef="#br0" timeOffset="12402.4173">17129 7403 8 0,'-12'-13'4'0,"9"-8"-5"0,3 15 5 15,0 4-4-15,-3-1 0 0,3 3 0 16,0-3 0-16,0 3 0 16,3 0 1-16,6 3-1 15,6 0 1-15,6-1 0 16,2 4 1-16,19-4 0 15,9-4 0-15,17-1 0 16,21-2 1-16,13 2-2 16,8-5 1-16,12 3-1 15,12 2 1-15,-6 1-2 16,3-1 1-16,-12 6-1 16,-12-1 1-16,-12-2-1 15,-20-2 1-15,-19-1 0 16,-14-2 0-16,-27-3 0 15,-21-6 0-15,-42-1 0 0,-32 1 0 16,-36-4 0-16,-45-1 0 16,-32 3 0-16,-7 11 0 15,-17 8-7-15,11 15 1 16</inkml:trace>
  <inkml:trace contextRef="#ctx0" brushRef="#br0" timeOffset="14127.5951">4178 8297 7 0,'-30'-2'3'0,"27"2"-4"0,3 2 4 16,0 1-3-16,0 0 1 15,3 2 0-15,3-2 0 16,6-1-1-16,3 1 0 16,6-3 1-16,8-3 1 0,10-2-1 15,3-6 1-15,11-2 0 16,13-3 0-16,2 3 0 16,16 0 0-16,5 0-1 15,9 5 0-15,6 2 0 16,9 4 0-16,1-4-1 15,5 4 0-15,0 7 0 16,0-8 0-16,12 3 0 16,-9 0 0-16,12 0 0 15,-3-5 1-15,3 0-1 16,0 2 1-16,0-2 0 16,5-3 0-16,-2 0 0 15,0-3 0-15,6-2-1 16,-6 3 1-16,3 2-1 15,-12-3 1-15,-3 3-1 0,-9 3 1 16,-12 5-1-16,-9 0 1 16,-14-3-1-16,-16 1 1 15,-11-1-1-15,-9-2 0 32,-7 2 1-32,-11 0 0 15,-9 1-1-15,-6-1 1 16,-12 3 0-16,-12 0 0 15,-12 0-1-15,-6 0 1 16,-20 0-1-16,-16 5 0 0,-11 3 0 16,-15 0 1-16,-24 3-1 15,-12 2 0-15,-3-2 0 16,-15-1 0-16,-15 6 0 16,3-3 0-16,-8 8 0 15,-1-2 0-15,-9-3 0 16,-5 0 0-16,11 0 0 15,-3-3 1-15,10-5-2 16,8 0 1-16,0 2-6 16,15 6 0-16</inkml:trace>
  <inkml:trace contextRef="#ctx0" brushRef="#br0" timeOffset="16635.5214">11956 8414 4 0,'-15'-3'2'0,"12"-5"3"16,3 8 2-16,0 0-6 16,6-2 0-16,3-1 1 15,3 0 0-15,5 3-2 16,7-2 0-16,3-1 1 15,6 6 1-15,11-3-1 16,7-3 1-16,12-2-1 16,14 2 0-16,9 3 0 15,6-5 0-15,16-3-1 16,8 5 1-16,12 0-1 16,6-4 0-16,6 1 0 0,11 4 1 15,7-1-1-15,9 3 1 16,2-3-1-16,4 3 0 15,6 3 0-15,-1 0 1 16,4 2-1-16,-4-5 0 16,7 0 0-16,-6 0 1 15,-1-5-1-15,1-3 0 16,-1-6 0-16,13 1 1 16,-4-3-1-16,-8-7 0 15,-9 4 0-15,-4 0 1 0,-2 4-1 16,-6 4 1-16,-9 0-1 15,-12 3 0-15,-9 3 0 16,-9 5 1-16,-15 0-1 16,-18 5 0-16,-5 6 0 15,-13 2 0-15,-11 1 0 16,-13-1 0-16,-11 3 0 16,-6 2 1-16,-18-2-1 15,-15 0 1-15,-9-6-1 16,-15-2 1-16,-15-2 0 15,-11 2 0-15,-25 0-1 16,-11-8 1-16,-24 0-1 16,-18 0 0-16,-30-3 0 15,-26 0 1-15,-30 6-1 16,-33-3 0-16,-15 3 0 16,-36 10 0-16,-14-3 0 15,-19 1 1-15,4 5-1 16,-6 8 1-16,8-3-1 0,25-11 1 15,11 6 0-15,21 0 0 32,-119 29-8-32,69 5 1 15</inkml:trace>
  <inkml:trace contextRef="#ctx0" brushRef="#br0" timeOffset="30417.8613">4481 8517 6 0,'120'-16'3'0,"153"-8"1"16,-163 14 4-16,45-6-7 15,45-5 0-15,32-1 2 16,12-4 0-16,0 0-3 0,-21-6 0 16,-23 5 2-16,-28 6 1 15,-29 0-2 17,-30 8 1-32,-23 15-6 0,-28 25 1 0</inkml:trace>
  <inkml:trace contextRef="#ctx0" brushRef="#br0" timeOffset="31408.4523">12527 8530 4 0,'185'3'2'0,"94"-19"0"16,-180 5 3-16,50 6-4 15,35 0 0-15,36-6 1 0,27 1 1 16,24 2-3-16,18 0 0 16,9 2 1-16,2 4 1 15,-5 4 0-15,-21 6 0 16,-21-5-1-16,-24 0 0 15,-39-1 0-15,-29-4 0 16,-27-1 0-16,-33-2 1 16,-23-1-1-16,-22 4 1 15,-23-4-1-15,-24 4 1 16,-30-3-2-16,-35-1 1 0,-40 4-1 16,-41-1 0-16,-41 0-1 15,-42 3 1-15,-42 0-1 16,-42-2 1-16,-29 2-1 15,-42-3 1-15,-30 0-1 16,-24 9 1-16,-14 7 0 16,-13 3 0-16,-20 26-5 15,9 8 1-15</inkml:trace>
  <inkml:trace contextRef="#ctx0" brushRef="#br0" timeOffset="33000.1065">4115 10927 4 0,'-3'0'2'0,"27"11"-4"0,-15-6 2 0,15 0 0 16,18 1 0-16,20-4 0 16,30-2 1 15,33-2 0-31,27-9 0 0,27-5 1 0,20 0 0 0,13 1 0 16,2-4 1-16,-3 0 0 15,-17-4 0 1,35-1-1-1,-62 11 1-15,-39 7-3 16,-39 14 1-16,-36 3-4 16,-29 5 0-16</inkml:trace>
  <inkml:trace contextRef="#ctx0" brushRef="#br0" timeOffset="34549.0615">3431 8112 8 0,'83'-29'4'0,"9"0"-3"0,-65 21 5 15,6 3-6-15,0 2 0 16,-4 3-1-16,-5 0 1 0,-9 0 0 15,-15 0 0-15,-9 0-1 16,-24-3 1-16,-23 3 0 16,-22-2 0-16,-17-1 0 15,-6 6 1-15,-6-3 0 16,18 0 0-16,17-8 0 16,22 0 0-16,17-5-1 15,27 2 1-15,21-5-1 16,26 0 0-16,19 0 0 15,23-2 0-15,1-1-1 16,11 6 0-16,-12 11 0 16,-5 4 1-16,-13 9-1 15,-8 13 1-15,-28 10-3 16,-29 16 1-16</inkml:trace>
  <inkml:trace contextRef="#ctx0" brushRef="#br0" timeOffset="51750.0541">9548 13301 6 0,'6'-11'3'0,"14"14"-2"0,-11-3 4 15,3 0-5-15,6-3 1 16,3 0 1-16,3-2 1 16,5 0-3-16,1-3 1 15,9 3 2-15,6-3 0 16,5-3 0-16,7 0 0 16,14 1-1-16,1 2 0 15,14 3-2-15,6-3 1 16,6 0-1-16,4 8 1 0,11 0-2 15,0 0 1-15,6-6 0 16,0 4 1-16,6-11-1 16,6-3 1-16,6 2-1 15,9-1 1-15,6-4 0 16,5 6 0-16,4-6 0 16,6 6 0-16,2 3-1 15,1-12 1-15,-9 17-1 16,2 2 1-16,-5 1-1 15,-6 2 0-15,-9 2 0 16,-12 1 0-16,-12 0 0 16,-6-3 1-16,-15 2-1 15,-17 1 0-15,-13 0 0 16,-14-3 1-16,-13-3-1 16,-8 0 0-16,-15-2 0 15,-9-3 0-15,-21 0-1 16,-21 6 1-16,-20-1-2 0,-22 0 1 15,-26 3-1-15,-18 3 1 16,-18 0 0-16,-18-1 0 16,-14 3 0-16,-16 1 0 15,-14 2 1-15,-19 8 0 16,-14-1 0-16,-6 4 0 31,-152 13 0-31,75-8 0 0,53-1 0 16,41-1 0-16,37-1 0 15,32-3 1-15,36 1-1 16,24-3 1-16,20-1-1 16,25-1 0-16,11-1 1 15,24-2 0-15,30-4-1 16,24 4 1-16,26-3 0 16,39 5 0-16,27 0-1 15,36-2 1-15,14-3-1 16,28-3 1-16,11 1-3 15,9-1 0-15,-3-5-4 16,-5 5 1-16,-10 0-1 16,-24-13 0-16</inkml:trace>
  <inkml:trace contextRef="#ctx0" brushRef="#br0" timeOffset="69390.7808">6681 14377 3 0,'-3'-10'1'0,"6"18"-1"0,-3-8 2 16,3 2-2-16,-3-2 0 31,15 0 1-31,-3-2 1 16,3-3-1-16,3-3 0 15,8 2 1-15,10-2 0 16,3 3 0-16,3 0 1 16,8 2 0-16,10 0 0 15,-4-2-2-15,10 0 1 16,5 0-1-16,4 2 1 0,5 3-2 15,0-5 1-15,10-1-1 16,5-2 0-16,3 3 1 16,0-3 0-16,3-2-1 15,10-1 0-15,-1 3 0 16,3 0 1-16,0 0-1 16,9 3 1-16,-3 5-1 15,-6-3 0-15,6 1 0 16,3 2 0-16,-6 2 0 15,-3-2 1-15,4 0-1 16,8 0 0-16,-3 0 0 16,-6-2 1-16,12-4 0 15,-12 1 0-15,3 2-1 16,-6-5 1-16,6 1-1 16,-6 1 1-16,-6 6-1 0,-3-2 1 15,-8-1-1-15,-7 0 1 16,-6 3-1-16,-17 0 1 15,-1 0-1-15,-2 0 0 16,-7-2 0-16,-8-1 1 16,-6 0-1-16,-10-2 0 15,-5 2 0-15,-9 1 0 16,-6 2 0-16,-12 0 1 16,-9 0-1-16,-3-3 0 15,-12 3 0-15,-14 0 0 31,-64 5 0-31,-11-2 1 0,-3 2-1 16,-18-2 0-16,-9-3 0 16,-17 3 0-16,-7-6 0 15,-18 3 0-15,-5-3 0 16,-15 1 0-16,-13-1 0 16,-11 6 1-16,0-3 0 15,-6 8 0-15,3 0-1 16,2 5 1-16,16 0 0 15,3 6 0-15,26 2-2 16,24 3 1-16,22 5-7 16,14 2 1-16,20 4-1 15,34-17 1-15</inkml:trace>
  <inkml:trace contextRef="#ctx0" brushRef="#br0" timeOffset="80426.0597">18296 14409 5 0,'0'0'2'0,"0"3"-1"16,6-3 2-16,0-3-3 0,6-2 1 15,-1 0 0-15,4-1 1 16,3 1-2-16,6 0 0 16,3 5 1-16,5 0 0 15,7 0 0-15,6 2 0 16,11 1 1-16,16-3 0 16,20 0 0-16,18 0 1 15,21-3 0-15,33 3 1 16,29-8 0-16,28 3 1 0,26 5-2 15,30-8 1-15,-1 3-2 16,-2-8 1-16,-18-1-2 16,-12 1 1-16,-15 0-2 15,-17 0 1-15,-19 7-3 16,-14 6 0-16,-18 19-5 16,-22-6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00:19.9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16897 5673 13 0,'-3'-24'6'0,"-6"-5"-1"0,12 21 7 16,-3 8-13-16,0 0 1 15,6 5-1-15,0 8 1 16,0 3 0-16,0 16 0 0,-6 18 0 15,0 22 0-15,-9 7 1 16,-3 14 1-16,-3 20 0 16,-3 1 0-16,6-8 0 15,0-3 1-15,3-2-1 16,3-6 1-16,9-13-3 16,3-11 1-16,6-18-7 15,3-16 0-15</inkml:trace>
  <inkml:trace contextRef="#ctx0" brushRef="#br0" timeOffset="1288.6697">16822 5556 8 0,'3'-10'4'0,"27"7"2"15,-12 3-2-15,6-3-4 16,17 1 1-16,16 2-1 0,14 5 1 15,19-2-1-15,17-3 0 16,18 2 1-16,12-7 1 16,18 2-1-16,11-7 1 15,10-6 1-15,8-5 0 16,7-6-1-16,2 3 1 16,4-5-1-16,-1 0 0 15,1 0 0-15,-4-3 0 16,-8 6 0-16,-16 5 0 0,1 2-1 15,-15 1 0-15,-6-1 0 16,-9 1 0-16,-9-1-1 16,-15 9 0-16,-6 2-1 15,-6-3 1-15,-15 6 0 16,-5 5 0-16,-10 8 0 16,-6 0 0-16,-2 10 0 15,-12 17 0-15,-10 12 1 16,-8 14 0-16,0 5-1 15,-7 3 1-15,-2 10-1 16,3 14 1-16,0 2-1 16,-1 0 1-16,4-5 0 15,6 3 0-15,9 5-1 16,-1-5 1-16,1-4 0 16,-4-17 1-16,7-6-1 15,3-5 1-15,-10-3-1 16,1-13 1-16,0-5 0 0,2-1 0 15,-2-1-1-15,-3-4 1 16,-4 0-1-16,-5-7 0 16,-9-1 0-16,-3-5 0 15,-7-5-1-15,-2-2 0 16,-6-4 0-16,-9-2 1 16,-6 0 0-16,-8-3 0 15,-13 1-1-15,-6-1 1 16,-15 0-1-16,-8 0 1 0,-18-2-1 15,-10 5 0-15,-17 0 0 16,-9 0 0-16,-15 0-1 16,-9 2 1-16,-9 1 0 15,-9 2 0-15,-2-2 0 16,-16-6 0-16,-6 0 0 16,1-2 1-16,-7 0 0 15,4-3 0-15,-7-6-1 16,1 9 0-16,-4-6 0 15,-8 3 0-15,2-2-1 16,-5 7 1-16,-1-5 0 16,-2 5 0-16,6 3 0 15,-10 3 0-15,7-1 0 16,2 1 1-16,19-6-1 16,11-5 0-16,24 3 0 15,30 2 0-15,30-10-6 16,35-6 0-16,39-5-6 15,39-23 1-15</inkml:trace>
  <inkml:trace contextRef="#ctx0" brushRef="#br0" timeOffset="2400.0818">14882 5895 19 0,'6'-56'9'0,"-21"43"-8"0,3 10 9 0,-15 1-11 16,-15 7 1-16,-8 8 0 16,-13 9 0-16,-14 7 0 15,-4 2 0-15,7 4 0 16,6-6 0-16,11 3 0 16,12-6 0-16,13-2-1 15,14-6 1-15,9-4-1 16,15-4 1-16,18 1 0 15,14 2 0-15,7 6 0 16,14-1 1-16,-5 3-1 16,-9 0 0-16,-10 6 0 15,-11 5 0-15,-9 5 1 16,-21 2 0-16,-15-2 0 16,3-8 0-16,-38 14 1 15,-4-9 0-15,-8 6-6 16,-1-6 0-1</inkml:trace>
  <inkml:trace contextRef="#ctx0" brushRef="#br0" timeOffset="3075.6567">15453 5927 10 0,'-6'-14'5'0,"9"4"-1"0,-3 10 0 15,0 0-4-15,6 0 0 16,-3 2 0-16,3 6 0 15,-3 6 0-15,-9 7 0 16,-6 8 0-16,-3 11 1 16,-12 5 0-16,-14 15 1 0,-10 20 0 15,7-1 0-15,-4-2 0 16,9-14 0-16,9-2 0 16,10 0 1-16,11-19-1 15,6-4 0-15,18-9 0 16,20-6 1-16,16-7-1 15,17-5 1-15,1-8-2 16,8-6 0-16,1 0-8 16,-13 1 1-1</inkml:trace>
  <inkml:trace contextRef="#ctx0" brushRef="#br0" timeOffset="3498.8434">14709 6789 28 0,'-12'-39'14'0,"39"28"-18"16,-12 11 22-16,6 0-26 16,8 5 1-16,1 8-7 15,3-23 1-15</inkml:trace>
  <inkml:trace contextRef="#ctx0" brushRef="#br0" timeOffset="3662.3455">15876 6832 27 0,'-3'-3'13'0,"12"13"-44"0,-9 4 24 16</inkml:trace>
  <inkml:trace contextRef="#ctx0" brushRef="#br0" timeOffset="27427.4837">20659 5903 18 0,'3'-27'9'0,"-12"27"-6"0,6-5 10 16,-3-3-14-16,-3 3 1 15,0-8 0-15,0 2 0 16,0-2 0-16,1 0 1 15,-1-3 0-15,0 0 1 16,-3 3 0-16,0 2 0 16,-9 3 0-16,-9 8 1 15,-8 11-1-15,-7 2 0 16,0 3-2-16,4 8 0 0,-1 2 0 16,0 1 0-16,7 2 0 15,5 0 0-15,6 2 1 16,6 7 0-16,6 1 0 15,3 1 1-15,6 5-1 16,6 0 1-16,6 5-2 16,3 3 1-16,3-5-2 15,3-6 0-15,3-5-1 16,8-3 1-16,7-4-1 16,6-7 1-16,2-4 0 15,1-1 1-15,0-7 1 16,-1-6 1-16,-2-2 0 15,-6 0 0-15,0-9 1 16,-1 1 0-16,-2-3-1 16,0-8 1-16,-3-2-2 15,2-9 1-15,-2-5-1 16,3-2 0-16,0-11-1 0,2-3 0 16,1-4 1-16,0-1 1 15,-10 2 0-15,-8 12 1 16,-9-1-3-16,-18 8 1 15,-9 6-9-15,-20 7 0 16,-16-5-3-16,-23 6 0 16</inkml:trace>
  <inkml:trace contextRef="#ctx0" brushRef="#br0" timeOffset="42562.338">20489 5715 20 0,'-3'-21'10'0,"12"10"-5"0,-6 3 10 16,3 0-14-16,0 3 1 16,0-3 2-16,-3 0 0 15,-3 8-4-15,0 3 1 16,-3 5 3-16,0 8 1 15,0 13-1-15,-3 10 1 16,0 12-1-16,0-1 1 0,0 11-1 16,3-8 0-1,0 13 0-15,1-5 0 0,2 8-1 16,0-3 0-16,2-3-2 16,4-7 1-16,0-1-2 15,0-2 1-15,0-16-2 16,0-5 0-16,0-8-4 15,-3-6 1-15,-3-10-8 16,-6-18 0-16,-9-19-2 16,-5-8 0-16</inkml:trace>
  <inkml:trace contextRef="#ctx0" brushRef="#br0" timeOffset="43025.748">20433 5490 44 0,'-45'29'22'0,"-35"35"-28"15,59-38 43-15,-3 14-38 16,-6 18 1-16,-2-2-2 16,-4 7 0-16,6-2-1 15,3 0 1-15,7-16-6 16,5-3 0-16,6-13-4 15,9-10 0-15</inkml:trace>
  <inkml:trace contextRef="#ctx0" brushRef="#br0" timeOffset="43325.9614">20025 6734 47 0,'-27'10'23'0,"75"-12"-31"15,-15-1 46-15,29-8-42 16,39-2 1-16,39-5-14 16,36-4 1-16,11-9 13 15,-2-12 1-15</inkml:trace>
  <inkml:trace contextRef="#ctx0" brushRef="#br0" timeOffset="56597.6238">6211 8877 11 0,'-9'-6'5'0,"-9"4"0"16,15 2 5-16,0 0-11 16,3-3 0-16,-6 3 1 15,3 0 1-15,0 0-1 16,3 3 1-16,0-3 0 16,0 0 1-16,0 0 0 15,6 0 0-15,3 0 0 16,3 2 0-16,6-2 0 15,0 3 0-15,0-3-1 16,5 3 1-16,1-3-1 16,6 2 1-16,6-2-1 15,-1 3 1-15,1-3-1 0,6 5 0 16,5 1 0-16,4-1 0 16,-3-2-1-16,-1-1 1 15,7-2-1-15,5 3 1 16,-5 0-1-16,0 2 0 15,2-3 0-15,4 6 1 16,-10 0-1-16,1-2 1 16,2-4-1-16,7 4 0 15,-4 1 0-15,-2 1 1 16,6 0-1-16,-1 0 1 0,-2-2-1 16,2-4 1-16,10 4 0 15,-4-1 0-15,-5 0-1 16,5 3 1-16,1-3-1 15,-7 3 1-15,4-2 0 16,8-1 0-16,1-2-1 16,-10 2 0-16,7 0 0 15,5-2 0-15,3-3 0 16,10 0 1-16,-7-3-1 16,3 0 0-16,4-2 0 15,-4-3 1-15,6 0-1 16,1 0 1-16,-7 6 0 15,6-4 0-15,-8 1 0 16,11 0 0-16,-3 0-1 16,-2 5 1-16,2 0-1 0,-3-6 1 15,6 1-1 1,1 0 1-16,-7 5-1 0,0 0 0 31,45-6 0-31,-15-2 0 16,-11 0 0-16,-7 3 0 15,0-8 0-15,-9 2 0 16,-2-2 0-16,-4 3 0 16,-3-1 0-16,4-2 0 15,-7 0 0-15,-3-6 1 16,1 0-1-16,-1 1 0 16,-2 2 0-16,-7 0 0 0,1-5 0 15,-4 0 0-15,-5 0 0 16,-7 0 0-16,1-1 0 15,0 1 1-15,-4-3-1 16,-5 3 0-16,-6 0 0 16,-7 0 1-16,-2 8-1 15,-9-1 0-15,-3-1-1 16,-6-7 1-16,-6 7-1 16,-6 1 1-16,-9 1 0 15,-6-3 0-15,-9 0-1 16,-2 6 1-16,-10-3 0 15,-6 2 0-15,-5-2-1 16,-1-1 1-16,-9-1 0 16,-2-1 0-16,-4 2-1 15,-5 1 1-15,0-3-1 0,-10 1 1 16,-5-4-1-16,-3 11 1 16,-10 0-1-16,1-5 1 15,-6 2-1-15,0 6 1 16,-9 0 0-16,3-1 1 15,-7 1-1-15,4 0 0 16,-3 0 0-16,-3-1 0 16,-3 1 0-16,3 2 0 15,3-2-1-15,-6 2 1 16,-3 3-1-16,0 0 1 16,0 0 0-16,-6 3 0 15,0 5 0-15,0-8 0 0,0 3 0 16,-3-1 1-16,0 9-1 15,12-6 1-15,-6 3-1 16,9 0 0-16,-9 3-1 16,9-6 1-16,-3 3 0 15,6 0 0-15,-3 2 0 16,9-2 0-16,0 3 0 16,-4 2 0-16,7 0 0 15,3 3 0-15,6 0 0 16,-3 0 0-16,5 2 0 15,7-2 0-15,-3 6 0 16,11-1 0-16,1-5 0 16,6-6 1-16,-1 3-1 15,7 3 0-15,11 3 0 16,4 5 0-16,-4-1 0 0,7-1 0 16,2 7 0-16,9-3 0 15,6 3 0-15,4 3 1 16,8 0-1-16,-3-3 1 15,12 3 0-15,9-3 0 16,24 5 1-16,21-10 0 16,35 2 0-16,24 6 0 15,39 2-2-15,24 14 1 16,17 10-12-16,10-2 1 16</inkml:trace>
  <inkml:trace contextRef="#ctx0" brushRef="#br0" timeOffset="59810.0041">7259 7064 10 0,'-15'-29'5'0,"12"19"-4"15,3 10 5-15,3-3-6 0,3 3 0 16,0-3-1-16,3 6 0 16,2 0 1-16,4-1 1 15,9 1-1-15,6 0 0 16,3-1 1-16,11-2 1 15,16-5 0-15,5 2 1 16,19-5-1-16,5 3 1 16,9-8 0-16,6 0 0 0,9 5-2 15,4 2 1-15,5-4-1 16,6 2 1-16,3 8-1 16,-6-8 0-16,-9 3-1 15,0 2 1-15,-12-2-1 16,-15 5 1-16,1-3-1 15,-10-5 1-15,-12-2-1 16,-14 2 1-16,-12-3 0 16,-7 6 0-16,-8-3-1 15,-12 3 1-15,-6 5-1 16,-15 0 1-16,-18 0-2 16,-6-3 1-16,-14-2 0 15,-16 5 0-15,-8 0-1 16,-13 0 1-16,-2 0-1 15,-15 5 1 1,-96 11 0-16,19 2 0 16,8-2 0-16,3-3 0 15,13 1-1-15,-1-4 1 16,15-2 0-16,6-3 0 16,15-2 0-16,12 2 0 15,11-2 0-15,13-6 1 16,14 1-1-16,16-4 1 15,8-2 0-15,12 1 0 16,10-1 0-16,11 0 1 16,18-3-2-16,8-2 1 0,19 0 0 15,27 5 0 1,11 5-1-16,18-2 1 0,27 5-1 16,15 8 1-16,9-6 0 15,3 4 0-15,15-4-1 16,0 1 1-16,-7-3 0 15,1-3 0-15,-24-2-2 16,-15 0 1-16,-12 7-9 16,-26 4 1-16</inkml:trace>
  <inkml:trace contextRef="#ctx0" brushRef="#br0" timeOffset="63113.435">8363 8826 7 0,'15'-23'3'0,"3"12"-1"16,-12 3 3-16,0 6-5 15,2 2 0 1,4 0 0-16,3 5 0 0,12 0-1 16,0 3 1-16,3 0 0 15,2 0 0-15,7 0 0 0,6 2 0 16,2 1 0-16,7-3 0 15,5-3 0-15,7-5 0 16,8 0 0-16,7 0 1 16,-1 0-1-16,9 0 1 15,1-2 0-15,11 2 0 16,-3 0 0-16,3 0 0 16,3 0-1-16,10 0 0 0,-4 0 0 15,0 2 1-15,0-4 0 16,6 2 1-16,-3 0-2 15,-3 5 1-15,3-2 0 16,-8 2 0-16,-10 0 0 16,-9 3 0-16,-11-3-1 15,-13 1 0-15,-11 2 1 16,-13-6 0-16,-5-2 0 16,-9 0 0-16,-6-2-1 15,-6-1 1-15,-3 3 0 16,-3-5 0-16,-6-1-1 15,0 1 1-15,0 2-1 16,-3 3 1-16,0 0-1 16,-3 0 0-16,3-2 0 15,-3 4 0-15,3-2 0 16,0 3 1-16,0-3-1 16,-3 3 0-16,-3-3 0 0,-6 0 1 15,-3 0-1 1,-9 0 0-16,-2 0 0 0,-13 2 0 15,-15-2-1-15,-2 3 1 16,-16 2-1-16,-11 3 1 16,-15 0-1-16,-15 3 1 15,-9-1 0-15,-12-4 0 16,-15-1 0-16,6 3 1 16,0-3-1-16,-2 0 0 15,11-2 0-15,6 0 1 0,6-6-2 16,12 3 1-16,2 0 0 15,13 0 0-15,0 0 0 16,9-5 0-16,8-3 0 16,7 0 0-16,5-3 0 15,7 1 1-15,2-1-1 16,13 3 1-16,5 0-1 16,6 3 1-16,7 0-1 15,5 2 1-15,3 3-1 16,6 0 0-16,0-3-1 15,6 3 1-15,0 0 0 16,3 0 0-16,3 0-1 16,3 0 0-16,6 3 1 15,6 0 0-15,9-1 0 16,6 4 1-16,9-4-1 16,2 6 0-16,13-5 1 15,11-3 0-15,13-3-1 16,8 3 0-16,15-5 0 0,13-6 1 15,17 1-1-15,5-1 0 16,4-2 0-16,12 0 1 16,-6-1-1-16,-9 4 1 15,0-1-1-15,-18 6 1 16,-18 8-2-16,-11 7 1 16,-13 9-6-16,-20-11 0 15</inkml:trace>
  <inkml:trace contextRef="#ctx0" brushRef="#br0" timeOffset="69360.1681">11000 8927 6 0,'-9'0'3'16,"3"-5"-3"-16,6 7 4 0,0-2-4 15,0 3 1-15,0 2-2 16,0 1 1-16,0-4-2 16,0 4 1-16</inkml:trace>
  <inkml:trace contextRef="#ctx0" brushRef="#br0" timeOffset="79477.387">10625 9215 7 0,'6'-2'3'0,"-3"-4"0"16,-3 1 3-16,-3 3-6 15,-3-6 1-15,-3 0 0 16,-3-3 1-16,-3 3-2 15,-8-2 1-15,2-1 1 16,-6 3 1-16,-9 0-1 16,-2 0 1-16,-7 0-1 15,-9-2 1-15,-8 2-2 16,2 2 1-16,-14-2-1 16,2-2 1-16,-5-1-1 15,-9 3 0-15,2 3 0 0,-8 5 0 16,0 3-1-16,-3 5 1 15,-4 2-1-15,10 11 1 16,-3 11-1-16,8 3 0 16,4 2 0-16,6 0 0 15,8 0 0-15,4-3 1 16,5 0-1-16,15 4 0 16,13-1 0-16,11 0 0 15,15-6 0-15,15 6 0 0,12 6 1 16,17-1 0-16,19-2 0 15,11-8 0-15,15-6 0 16,22 0 0-16,8-7 0 16,18-3 1-16,9-6-1 15,2-7 1-15,-2-3-1 16,3-11 0-16,-12-10 0 16,-3-10 0-16,-15-4-1 15,-21-2 1-15,-11-5-1 16,-16 2 1-16,-20-5-1 15,-21 3 1-15,-15-8-1 16,-21-6 1-16,-27 0-1 16,-24 6 0-16,-26 5 0 15,-30 8 0-15,-21 8-4 16,-21 10 1-16,9 14-6 16,-5 5 0-16</inkml:trace>
  <inkml:trace contextRef="#ctx0" brushRef="#br0" timeOffset="93124.0639">10086 11091 13 0,'6'-26'6'0,"3"10"-6"0,-9 16 7 0,3-5-8 16,-3-1 1-16,-3 1 0 15,-3-5 0-15,-3-1 1 16,-3-2 0-16,1-3 1 15,-4-3 1-15,-6 1-1 16,-9-1 1-16,-6 1 0 16,-2 2 0-16,-13 0-1 15,-9 3 0-15,-5 2-1 16,-12 9 0-16,-4 2-1 16,-8-3 0-16,-6 8 0 15,2 8 1-15,-2 3-2 16,12 8 1-16,5 3 1 15,7 10 0-15,8 8-1 0,7 8 0 16,11-6 0-16,10 9 1 16,11 7 0-16,12 11 0 15,15 0-1-15,15 0 0 16,11-2 1-16,28-3 1 16,11-11-1-16,31-5 1 15,20-8 0-15,27-11 0 16,23-18 0-16,13-16 1 15,8-5-2-15,-5-22 1 16,-4-10-1-16,-8-21 0 0,-21-13 0 16,-15-3 0-16,-27-3 0 15,-24 3 1-15,-32-3-1 16,-42 3 1-16,-39 13-6 16,-53 8 1-16,-54 16-7 15,-69 8 1-15</inkml:trace>
  <inkml:trace contextRef="#ctx0" brushRef="#br0" timeOffset="131318.5913">4737 5622 16 0,'-20'-37'8'0,"11"19"-4"15,9 10 8-15,-6 0-12 16,3 0 0-16,3 0 1 16,-9 0 0-16,-3 0-2 15,-6 3 1-15,-9 2 0 0,0 3 0 16,-5 3 1-16,-10 2 0 15,-9 0 0-15,-8 6 0 16,-15 10 1-16,-10 3 1 16,-17 0 0-16,0 5 1 15,-9 11-1-15,0 10 0 16,-7 11 0-16,19-8 0 16,9 2-1-16,14 1 0 15,10-11-1-15,14 5 1 16,25-2-1-16,20 2 0 0,21 6 0 15,26 2 1-15,31-5-1 16,23 2 1-16,12 6-1 16,18-8 1-16,6 13-1 15,-3 8 0-15,-12 8-1 16,-15 13 1-16,-17-5-2 16,-31 22 1-16,-23 12-1 15,-30 3 1 1,-116 116 1-1,-3-12 0-15,15-36 0 16,8-23 0-16,19-13 0 16,18-13 1-16,11-11 0 15,24-14 0-15,15 6-1 16,9 3 0-16,6-6 0 16,-6 6 0-16,-6 21-1 0,-15 5 1 15,-20 37-1-15,-13 8 1 16,-14 21-1-16,5 1 1 15,4 9 0-15,26-12 0 16,42 10-2-16,32-16 1 16,61 14-13-16,52-3 0 15</inkml:trace>
  <inkml:trace contextRef="#ctx0" brushRef="#br0" timeOffset="151480.9624">11536 8848 7 0,'-3'0'3'0,"-3"0"3"15,3-3 3-15,0 0-6 16,0 1 0-16,-3-1 2 16,3 3 1-16,0 0-8 15,0-3 1-15,0 3 4 16,3 0 0-16,3 3-2 15,3 2 1-15,6 1-2 16,6 2 1-16,6 5-1 16,2 5 1-16,10 1-1 15,12 7 1-15,-1 6-1 16,13 2 1-16,17 19-1 0,-2 8 0 16,14 3 1-16,3-6 0 15,16 8-1-15,8 8 0 16,3 11 1-16,15 5 0 15,6-6 0-15,-4 4 0 16,16 10 0-16,-3 2 0 16,-6 1 0-16,0-9 1 15,-6-2-1-15,-6 6 0 16,-6-4 1-16,3-7 0 0,-9-3 0 16,6-13 0-16,-9-8-1 15,6-6 1-15,-9-2 0 16,-6-8 1-16,-12-11-2 15,-5-7 1-15,-10-6-1 16,-8-5 1-16,-10-6-1 16,-11 1 1-16,-10-6-1 15,-8 1 0-15,-6-1-2 16,-9-2 0-16,-15-1-11 16,-15-2 1-16</inkml:trace>
  <inkml:trace contextRef="#ctx0" brushRef="#br0" timeOffset="152232.0895">11450 9012 15 0,'-3'37'7'0,"12"42"2"0,-6-52-3 16,2 7-6-16,4 6 1 16,0 5 0-16,0-14 1 15,-3 1-3-15,0-5 1 16,-3-6 1-16,-3-8 1 0,-6-5 0 16,-3-8 1-16,-3-13-1 15,-3-16 1-15,-2-24 0 16,-1-8 0-16,-6 0-1 15,9 5 0-15,6 3-1 16,3 9 1-16,9 4-3 16,9 11 1-16,12 10-1 15,24 11 0-15,20 14 0 16,18 4 1-16,30 14-7 16,18 18 0-16</inkml:trace>
  <inkml:trace contextRef="#ctx0" brushRef="#br0" timeOffset="155039.9548">15879 10747 10 0,'6'-23'5'0,"15"4"-3"0,-16 14 6 0,4 2-8 16,3 0 0-16,-3 3 0 16,0 0 0-16,-3 6 0 15,-3-1 0-15,-9 6 2 16,-6 7 0-16,-6 6 0 15,-11 16 1-15,-10 10 0 16,-6 16 1-16,1 3 0 16,2 2 0-16,6-13-2 15,9-7 1-15,7-9-1 16,8-8 1-16,9-7 0 16,12-6 0-16,14-10 0 15,13-6 1-15,15-2-1 16,17-11 0-16,16-13-3 15,11-3 0-15,12 0-10 16,-9-3 1-16</inkml:trace>
  <inkml:trace contextRef="#ctx0" brushRef="#br0" timeOffset="155565.0231">16778 10814 24 0,'3'-14'12'0,"0"14"-11"16,-3 8 11-16,-3 0-12 15,0 5 0-15,-3 9 0 16,0 9 1-16,-3 12-1 16,0 4 0-16,0 6 0 15,6 3 1-15,3-9 0 16,6-10 0-16,6-5 0 15,3-5 0-15,12-12 1 0,8-4 0 16,4-16 0 0,3-11 1-16,2-11-1 15,-5-15 0-15,-6-3 0 0,-7-2 0 16,-11-4-1-16,-9 12 0 16,-15 2 0-16,-8 2 0 15,-16 9-1-15,-12 2 1 16,-8 5-1-16,-4 11 0 15,-6 6-3-15,4 4 1 16,8 1-8-16,13 2 1 0,14 1 0 16,15-12 0-16</inkml:trace>
  <inkml:trace contextRef="#ctx0" brushRef="#br0" timeOffset="156060.7689">17290 10851 27 0,'-12'5'13'0,"0"35"-18"16,9-22 26-16,-3 14-21 15,-6 13 0-15,0 8 1 16,0-3 1-16,3-5-3 15,3-11 0-15,3-5 1 16,6-7 0-16,3-7 0 0,3-9 1 16,6-14-2-16,9-11 1 15,6-12 1-15,2-14 0 16,7-11 0 0,6 6 1-16,2-14-1 0,4 6 1 15,-3 0 0-15,-4 2 0 16,4-5-1-16,-1 9 1 15,-8 4-1-15,-3 8 0 16,-6 6-1-16,-7 7 1 16,-5 4-2-16,-3 12 1 0,-3 8-1 15,-3 9 1-15,0 12-1 16,0 17 1-16,0 4-1 16,0 11 0-16,3-2 1 15,3 5 0-15,-1 8 0 16,1 5 0-16,-3-2 1 15,0-4 1-15,-6 4-3 16,-3-9 0-16,-9-15-8 16,-6 0 1-16</inkml:trace>
  <inkml:trace contextRef="#ctx0" brushRef="#br0" timeOffset="156242.5235">17531 10866 38 0,'24'-29'19'0,"26"21"-24"0,-32 11 30 15,3-6-25-15,3 9 0 16,8 7-3-16,7 5 1 16,-3 4-7-16,-6-4 1 15</inkml:trace>
  <inkml:trace contextRef="#ctx0" brushRef="#br0" timeOffset="156438.2376">18650 10692 33 0,'0'37'16'0,"0"42"-14"0,0-50 23 0,-3 19-24 15,0 15 0-15,3 1-7 16,3 2 1-16,6-10-2 16,0-25 0-16</inkml:trace>
  <inkml:trace contextRef="#ctx0" brushRef="#br0" timeOffset="156720.9842">18337 10591 36 0,'21'-45'18'0,"68"43"-22"16,-47 7 29-16,24 11-26 0,23 8 0 15,21 10 1-15,15 3 0 16,0 3-1-16,-3-1 0 15,-24 6-1-15,-23-2 1 16,-34-9 1-16,-32 1 0 16,-29 4-1-16,-34 1 1 0,-41-3-2 15,-33 0 1-15,-39-5-7 16,-26-30 1-16</inkml:trace>
  <inkml:trace contextRef="#ctx0" brushRef="#br0" timeOffset="161270.1101">15783 12102 22 0,'-11'-32'11'0,"14"-5"-8"16,0 27 12-16,2-1-15 0,1 6 0 16,3 13 1-16,3 10 0 15,3 17-2-15,0 4 1 16,-3 20 1-16,-3 12 0 16,3 16 0-16,-3-5 0 15,-3-16 0-15,-3-7 1 16,0-4 0-16,0-10 0 15,-3-10 0-15,0-9 1 0,-3-10 0 16,-3-11 0-16,-3-5-1 16,-6-5 0-16,-6-8-1 15,-6-8 1-15,-6-11-2 16,-2-13 1-16,2 0-1 16,3-8 0-16,6 0 0 15,10 8 1-15,11-5-2 16,17-3 1-16,19-8-1 15,15 0 1-15,17 6-1 16,10 4 0-16,5 14 0 16,-8 16 0-16,-13 16 0 15,-20 18 1-15,-18 11 0 16,-18 13 1-16,-18 0-1 16,-6-3 1-16,3 3-1 15,3-2 0-15,0-4-1 16,6-4 1-16,9-1-1 15,21-4 1-15,12-4 0 0,12 3 0 16,8 3-1-16,1 5 1 31,-19 16 1-31,-26 0 0 16,-24-3 0-16,-29 9 0 16,-19 4-2-16,-11-2 1 15,-6-5-7-15,2-3 1 16,7-16-4-16,-7-18 0 15</inkml:trace>
  <inkml:trace contextRef="#ctx0" brushRef="#br0" timeOffset="162022.8811">16897 12160 25 0,'3'-21'12'0,"18"16"-12"15,-13 5 20-15,1 2-20 16,0 9 0-16,0 10 0 16,0 0 1-16,-3 16-1 0,-6 8 1 15,0 19 0-15,0-3 0 16,0 0 1-16,0-6 0 16,6-10-2-16,0-16 0 15,0-2-5-15,0-9 0 16,3-5-3-16,-6-18 0 15</inkml:trace>
  <inkml:trace contextRef="#ctx0" brushRef="#br0" timeOffset="162216.9903">16798 12218 28 0,'15'-18'14'0,"33"29"-20"0,-30-4 26 0,6-4-19 16,14 10 0-16,16 11 0 15,5 11 0-15,22 15-2 16,2 5 1-16,9 6 2 16,7-5 0-16,2 5-3 15,-9-11 0-15,-3-13-7 16,-11-13 1-16</inkml:trace>
  <inkml:trace contextRef="#ctx0" brushRef="#br0" timeOffset="162471.9792">17825 11991 31 0,'-12'-48'15'0,"15"72"-19"0,0-11 23 15,0 16-19-15,0 14 0 16,-3-1 0-16,-6 16 0 16,-5 19 1-16,-4 10 0 15,-3-2-2-15,-3-8 1 0,6-3-8 16,-3-13 1-16</inkml:trace>
  <inkml:trace contextRef="#ctx0" brushRef="#br0" timeOffset="162906.6175">18608 12091 26 0,'-9'11'13'0,"-3"37"-13"0,9-32 18 16,0 18-17-16,-3 16 0 0,-2 24 0 16,2 8 0-16,0-8-1 15,6 6 0-15,6-9 0 16,6-5 0-16,2-13-8 15,4-18 1-15</inkml:trace>
  <inkml:trace contextRef="#ctx0" brushRef="#br0" timeOffset="163104.3601">18534 12007 35 0,'80'-66'17'0,"45"10"-22"15,-83 40 29-15,14 6-27 16,1 4 1-16,-3 12-16 0,-10 2 1 16</inkml:trace>
  <inkml:trace contextRef="#ctx0" brushRef="#br0" timeOffset="163299.9495">18647 12277 41 0,'-3'-19'20'0,"45"22"-26"0,-25-3 35 0,7 0-30 16,3 0 1-16,12 0-8 15,11 2 1-15,1 4 0 16,-3-12 1-16</inkml:trace>
  <inkml:trace contextRef="#ctx0" brushRef="#br0" timeOffset="163493.3463">18453 12801 38 0,'-47'-3'19'0,"50"0"-25"15,12-5 31-15,11 0-26 0,16 0 1 16,24-2-4-16,14-1 1 16,15-5-5-16,6-2 1 15</inkml:trace>
  <inkml:trace contextRef="#ctx0" brushRef="#br0" timeOffset="164061.982">19582 12084 25 0,'0'-16'12'0,"6"8"-12"16,-6 8 14-16,0 0-15 15,0 0 0-15,0 0 0 16,0 5 1-16,0 6 0 16,-3 2 1-16,0 5-1 15,0 11 0-15,-3-5 1 16,0 5 0-16,-3 6 0 0,-3-1 1 16,3 1-1-16,3-6 0 15,3 2 1-15,3-7 0 16,6 0 0-16,0-5 0 15,3-6 0-15,0-5 0 16,0 0 0-16,0-8 0 16,-3 0-1-16,0-8 1 15,-6 2-1-15,0 6 1 16,0-5-1-16,0 0 0 16,-3 0 0-16,0 2 1 0,0 0-1 15,0 3 1-15,-3-2-2 16,3 2 1-16,0 0 0 15,0 0 0-15,0 0-3 16,0 0 1-16,0 0-10 16,-9-6 0-16</inkml:trace>
  <inkml:trace contextRef="#ctx0" brushRef="#br0" timeOffset="165023.1512">19781 12197 24 0,'-12'-8'12'0,"-12"8"-12"0,15-5 12 0,0 0-12 15,0-1 0 1,1 4 0-16,-1-1 0 0,0 1 0 15,-3 4 1-15,0 3-1 16,-3 3 1-16,0 6-1 16,0 2 1-16,-3 10-1 15,-5 8 0-15,-4 19 0 16,-3 3 1-16,3-1-1 16,6 1 1-16,9-8 0 15,7-9 0-15,16-7 1 16,10-8 1-16,12-8-1 15,18-8 0-15,17-16 0 16,18-13 1-16,10-24-1 16,-7-11 0-16,-15-7-1 15,-17 7 0-15,-18 0 0 16,-27 6 0-16,-24 0-1 16,-24 13 0-16,-24 8-1 15,-11 15 1-15,-21 7-9 16,-24 22 1-16,-18 1-2 0,-9-13 1 15</inkml:trace>
  <inkml:trace contextRef="#ctx0" brushRef="#br0" timeOffset="169631.9577">15391 12639 18 0,'14'-13'9'0,"7"8"-5"0,-12-1 10 15,0 1-14-15,3 5 1 16,-3-3-1-16,0 1 1 15,-9 4-1-15,-6 6 0 16,-12 0 1-16,-12 8 0 16,-11 0 0-16,-16-3 0 0,-2 6 0 15,-16-1 1 1,1 1-1-16,-7-3 1 0,1-3 0 16,9-3 1-16,-4-2-1 15,7-2 1-15,5-4-2 16,4 1 1-16,2 0 0 15,1 2 0-15,2 6-1 16,3-4 0-16,7 1-1 16,5 6 0-16,6-4 0 15,6 3 0-15,4 1-1 16,-1-4 1-16,3 1 0 16,0 5 0-16,6-6 0 15,0-4 1-15,1-1-1 16,2-10 1-16,3-3 0 15,0-6 1-15,3-7-1 16,3-5 0-16,3-1 0 16,0-12 1-16,-3-6-1 15,0-14 0-15,-3-7 0 16,-3-10 0-16,-3 4-1 0,0-5 1 16,-3-7-1-1,-3-4 1-15,1 6-1 0,-1 3 0 16,-3 13-1-16,6 8 1 15,0 5-1-15,3 5 0 16,0 6 0-16,3-1 1 16,3 9-1-16,3 0 1 15,-2-3 0-15,5 2 0 0,0 6-1 16,2 5 1-16,1-2-1 16,3 5 1-16,-3 5-1 15,0 3 1-15,-3-1-1 16,0 4 1-16,-3 2-1 15,-3 3 1-15,-2 2 0 16,-1 3 0-16,-3 0 0 16,-3 3 0-16,0-1 0 15,0 1 1-15,-3 0-1 16,0-1 1-16,3 1-1 16,-5 2 1-16,-7 0-1 15,-3 1 1-15,0 2 0 16,1 0 0-16,-1-1 0 15,0 1 0-15,0 0 0 16,3 0 0-16,4 3-1 16,2 2 1-16,0-5-1 15,6 0 1-15,0 3-1 0,3-1 0 16,0 1 0-16,6-1 0 16,0-2 0-16,0-2 0 15,4 1 0-15,2-1 0 16,0-1 0-16,0 0 0 15,0 1 0-15,2-4 0 16,4-2 0-16,0 0 1 16,0 0-1-16,0 0 0 15,3-2 0-15,0 2 1 0,6-6-1 16,6-2 1 0,6 0-1-16,14-2 0 15,7-11 0-15,14-6 0 0,16 3 0 16,14-2 0-16,6 0 0 15,21-1 0-15,0 6 0 16,-2 2 1-16,-7 1-1 16,0 2 0-16,-9 5 0 15,-15 3 0-15,-2 3 0 16,-7 0 0-16,-11 0 0 16,-7-1 0-16,-2-2 0 15,-4 0 0-15,-2 1 0 16,-9 4 0-16,-4 3 0 15,-5-3 1-15,-3-2 0 16,-12 2 0-16,-4 1 0 16,-8-1 0-16,-9 3-1 15,-11 3 1-15,-10-1-1 16,-9-2 1-16,-3 0-1 0,-11 3 1 16,-1-3-1-16,-3-5 0 15,-2-3 0-15,-1-3 1 16,4-5-1-16,2 6 0 15,0-4 0-15,1 1 1 16,-4-5-1-16,7-1 1 16,2 1-1-16,3-4 0 15,3 7 0-15,4-1 0 16,5-3 0-16,3 3 0 0,9 3-1 16,3 0 1-16,9 0-1 15,9 2 1-15,9 3 0 16,9-2 0-16,15 7-1 15,-1-2 1-15,13 2-1 16,9 6 1-16,2 5-1 16,-8 2 0-16,-1 9 1 15,4-1 0-15,-4 3-1 16,-8 0 1-16,-3-5 0 16,-1-2 0-16,1 1 0 15,-6 1 0-15,-4-2-1 16,-5 1 1-16,-3-1 0 15,-6 2 1-15,0-3-1 16,-6-3 0-16,-6 6 0 16,-6 5 1-16,-9 3 0 15,-12 5 0-15,-3 8-1 16,-12 11 1-16,-17 5-1 16,-13 8 0-16,-14-6 0 0,5 11 1 15,10 3-6-15,8 0 0 16</inkml:trace>
  <inkml:trace contextRef="#ctx0" brushRef="#br0" timeOffset="173400.7184">21680 10083 11 0,'-3'-13'5'0,"15"8"-3"16,-6 5 5-16,0 16-5 16,-3 15 0-16,-6 14 2 15,-6 8 0-15,-3 16-5 16,-3 5 0-16,6 3 3 16,0 0 0-16,0-3-1 15,3-16 1-15,6-13-2 16,9-11 1-16,9-23-6 15,15-14 0-15</inkml:trace>
  <inkml:trace contextRef="#ctx0" brushRef="#br0" timeOffset="173731.0129">22234 10253 5 0,'-27'21'2'0,"-9"18"5"0,30-28-4 16,-3 10-3-16,0 6 1 16,3 2 0-16,3-3 0 0,3 3-1 15,6 0 1-15,3-5 1 16,6-3 0-16,3-10 0 16,3-8 0-16,3-9 0 15,0 1 0-15,2-11 0 16,-2 0 0-16,-3-2-1 15,-6-1 1-15,-9 1-1 16,-9 2 0-16,-3 3-1 16,-3 5 0-16,0 0-2 15,3-5 0-15,6-9-3 16,9-1 1-16,12-1-2 16,9 3 1-16</inkml:trace>
  <inkml:trace contextRef="#ctx0" brushRef="#br0" timeOffset="174048.0917">22665 10202 10 0,'-9'-10'5'0,"3"-3"-4"0,6 13 9 16,-3-3-8-16,0 3 0 15,-3 0 1-15,1 8 0 16,-4 2-4-16,-3 6 1 16,-3 5 3-16,0 6 0 15,3-1-1-15,3 1 0 16,3 2 0-16,6-3 0 0,6-2-2 16,9-3 1-16,12-5-1 15,6-8 1-15,5-8-1 16,7-5 1-16,5-6-5 15,-2-5 1-15,3-10-3 16,-4-6 0-16</inkml:trace>
  <inkml:trace contextRef="#ctx0" brushRef="#br0" timeOffset="174243.015">23070 9798 17 0,'-12'-27'8'0,"12"27"-8"16,3 8 12-16,0 3-12 15,3 10 1-15,0 13-1 16,0 11 1-16,3 13-1 16,6 6 0-16,3-1 0 15,0-4 1-15,-1-12-2 16,1-7 0-16,-6-6-2 0,-3-10 1 16,-3-11-3-16,-3-7 0 15</inkml:trace>
  <inkml:trace contextRef="#ctx0" brushRef="#br0" timeOffset="174408.3013">23290 9985 7 0,'27'-21'3'0,"24"24"3"0,-39 2 3 16,0 6-7-16,-1 5 0 0,1 13 2 16,-3 8 1-16,3 0-6 15,0 2 1-15,0-4 2 16,6-3 0-16,3-14-6 15,8-10 0-15</inkml:trace>
  <inkml:trace contextRef="#ctx0" brushRef="#br0" timeOffset="178130.5177">16846 13573 18 0,'-15'-13'9'0,"-29"21"-9"16,26-3 10-16,-12 8-8 0,-12 3 0 0,1 0 0 15,5 3 0-15,-6-1-3 16,4 3 1-16,5-2 1 16,6-3 0-16,9 0-2 15,9-3 1-15,9-3 0 16,9 1 0-16,0 0-1 16,6-4 0-16,15 1 0 15,5-2 0-15,7 2 0 16,3-3 1-16,5-2 0 15,1 2 0-15,-6 3 0 0,-10 0 0 16,-5 2 1-16,-6-2 0 16,-15 19 0-16,-18 7 0 15,-21 8-1-15,-20 6 1 16,-16 16-3-16,-2-1 1 16,-10 6-3-16,4-11 0 15,5-5-2-15,10-13 1 16</inkml:trace>
  <inkml:trace contextRef="#ctx0" brushRef="#br0" timeOffset="178416.9227">17572 13491 31 0,'-14'-8'15'0,"16"48"-24"16,-2-24 33 0,-8 47-25-1,-1 6 1-15,3 5-1 16,3-2 1-16,0-9-5 15,3-18 1-15,3-3-4 16,0-10 1-16</inkml:trace>
  <inkml:trace contextRef="#ctx0" brushRef="#br0" timeOffset="178880.9339">17093 13766 29 0,'-9'-31'14'0,"66"-14"-19"0,-39 37 26 16,11-3-22-16,10-2 1 16,3-3-1-16,2 0 0 0,13 0 0 15,3-5 0-15,5 0-2 16,9-8 1-16,1 5 0 16,-4 3 0-16,1 2-2 15,-10 6 1-15,-5 5 1 16,-10 8 1-16,-11 3 1 15,-6 7 1-15,-9 9 1 16,-9 5 0-16,-6 7 2 16,-6 1 0-16,-3 8-1 15,-6 5 0-15,-3 0-1 16,3 2 0-16,3 6-2 16,0-5 1-16,3-6-1 15,3-5 1-15,3-8-1 16,3-7 1-16,3-14 0 15,3-16 0-15,6-16 0 16,2-13 0-16,7-11 0 16,-3 3 0-16,-3-3 1 0,-9 11 0 15,-9 6-2-15,-6 7 1 16,-6 8-3-16,-3 11 1 16,0 2-5-16,0 0 1 15,3 3-4-15,3 0 0 16</inkml:trace>
  <inkml:trace contextRef="#ctx0" brushRef="#br0" timeOffset="179375.7791">18653 13412 19 0,'15'55'9'0,"12"19"-5"16,-27-47 13-16,0 5-16 15,-3 13 0-15,0 5 0 16,0 0 0-16,0-5-2 16,0-3 1-16,-3-7 1 15,0-11 1-15,-3-6-2 16,0-13 1-16,3-10-1 16,0-11 1-16,0-8-1 15,0-10 1-15,3-8 0 16,3 5 0-16,6-3 0 15,3-2 1-15,9-3-1 16,6-3 1-16,5-5-1 16,4 3 1-16,12 0-2 0,11-1 0 15,4 9 0-15,5 10 0 16,1 6 0-16,-13 5 0 16,-11 13 0-16,-9 10 0 15,-9 14 0-15,-9 5 1 16,-15 19 0-16,-6 2 0 15,-3 1 0-15,-6 2 0 16,0-8 1-16,3 2 0 16,3 4-1-16,3-1 0 15,6 0 0-15,3-5 1 0,6 6-3 16,6-1 1-16,0-5-7 16,6-10 1-16,2-11-4 15,7-22 0-15</inkml:trace>
  <inkml:trace contextRef="#ctx0" brushRef="#br0" timeOffset="179541.6406">19736 13380 34 0,'3'-19'17'0,"0"83"-26"16,3-43 30-16,-3 14-20 15,-3 4 1-15,0 19-3 16,0 6 0-16,3 2-7 15,3-2 1-15,3-9-1 16,0-20 1-16</inkml:trace>
  <inkml:trace contextRef="#ctx0" brushRef="#br0" timeOffset="179707.2609">19805 13316 42 0,'15'-37'21'0,"62"0"-33"0,-50 27 45 16,12 2-34-16,5 3 1 16,4-3-9-16,2 2 1 15,7 6 2-15,-3 0 0 0</inkml:trace>
  <inkml:trace contextRef="#ctx0" brushRef="#br0" timeOffset="179888.0311">20085 13510 39 0,'-39'-27'19'0,"33"25"-27"16,15-1 33-16,9-2-25 16,6-1 0-16,-1 1-9 15,7 0 0-15,12 5 4 16,-6-3 1-16</inkml:trace>
  <inkml:trace contextRef="#ctx0" brushRef="#br0" timeOffset="180052.9959">19772 13933 41 0,'3'-8'20'0,"71"-50"-28"0,-38 42 37 15,18-3-38-15,8-2 1 16,19-8-12-16,8 3 0 16</inkml:trace>
  <inkml:trace contextRef="#ctx0" brushRef="#br0" timeOffset="180502.0682">22124 12954 29 0,'3'-24'14'0,"14"14"-8"0,-8 10 20 16,0 13-25-16,6 8 1 15,0 13 1-15,-3 11 1 16,-6 19-4-16,0 13 0 16,-6 10 2-16,0 0 1 15,-3 3-1-15,3-5 0 16,3-3-4-16,6-13 0 0,3-14-9 16,3-15 1-16,-1-22-2 31,-5-23 0-31</inkml:trace>
  <inkml:trace contextRef="#ctx0" brushRef="#br0" timeOffset="180939.4799">22132 12851 31 0,'-8'-16'15'0,"-4"11"-17"0,9 7 28 0,0 6-26 15,-6 11 0-15,3 15 0 16,-6 11 1-16,-15 5-2 15,-3 17 1-15,1-4-4 16,11 11 0-16,12-2-5 16,9 4 1-16</inkml:trace>
  <inkml:trace contextRef="#ctx0" brushRef="#br0" timeOffset="181102.2187">22010 13991 42 0,'48'-21'21'0,"47"-66"-31"15,-47 58 40-15,23-8-38 16,22-3 1-16,17 11-14 16,-3-6 1-16</inkml:trace>
  <inkml:trace contextRef="#ctx0" brushRef="#br0" timeOffset="196296.8148">19787 11435 7 0,'170'-24'3'0,"20"1"-2"0,-121 15 4 16,29 0-5-16,18-5 1 15,15-1 0-15,15 4 0 0,20-6-2 16,4-5 1-16,9-3 0 16,-7 3 0-16,-2 0 0 15,-6 7 0-15,-16 4-1 16,-11 2 1-16,-15 5-1 15,-11 3 1-15,-7 3-2 16,-6 7 0-16</inkml:trace>
  <inkml:trace contextRef="#ctx0" brushRef="#br1" timeOffset="208501.8105">24085 9903 10 0,'6'-8'5'0,"9"3"-2"15,-15 5 6-15,3 5-7 0,0 6 0 16,-3 10 2-16,0 6 1 16,0 18-5-16,0 10 0 15,0 1 4-15,0-1 1 16,3-4-1-16,3-1 1 15,-3 3-1-15,3-8 0 16,0 0-2-16,3 0 1 16,0-6-1-16,-1 1 0 0,1-8-1 15,0-3 1 1,0-3-2-16,0-2 0 16,3-5-7-1,3-1 1-15,6-10-4 0,-3-16 0 16</inkml:trace>
  <inkml:trace contextRef="#ctx0" brushRef="#br1" timeOffset="209401.8803">24100 9898 5 0,'3'0'2'0,"0"8"8"0,-3-8-7 16,0 0-2-16,0 0 1 16,0 0 1-16,0 0 0 15,0 0-4-15,0 0 0 16,0 0 3-16,0 0 0 0,0 0-1 16,0 0 1-16,-3 0-1 15,0 0 1-15,0 0-1 16,0 0 1-16,-3-3 0 15,0 3 0-15,-3 6-1 16,-6 7 0-16,-6 11 0 16,-2 7 1-16,-4 22-1 15,-15 0 1-15,-5 3 0 16,2-9 0-16,6-2 0 16,6-5 0-16,13 0 0 15,11-11 0-15,9-11-4 16,15-7 0-16,11-6-6 15,10-5 0-15</inkml:trace>
  <inkml:trace contextRef="#ctx0" brushRef="#br1" timeOffset="209777.6633">23904 10864 22 0,'-6'-3'11'0,"47"-2"-8"16,-2-11 14-16,29-13-17 15,28-11 1-15,23-2-6 16,12 5 0-16,-6 5 1 15,-18 3 0-15</inkml:trace>
  <inkml:trace contextRef="#ctx0" brushRef="#br1" timeOffset="211458.6151">23537 10515 13 0,'-56'10'6'0,"23"3"3"15,24-15 6-15,0-1-14 16,6 0 1-16,9-5 1 15,9-7 0-15,30-12-3 0,32 1 0 16,24-6 3-16,24 3 1 16,15 8-2-16,9-1 0 15,9 9 0-15,-9 0 0 16,-6 2-3-16,-12 4 0 16,-24 1-1-16,-27 4 1 15,-20-1-1-15,-25 6 1 16,-29 2-1-16,-27 8 0 0,-38 0 2 15,-39 3 0-15,-24 8 0 16,-18 0 1-16,0-3 0 16,9-8 1-16,0-7 1 15,12-6 1-15,15-6-1 16,14-2 1-16,22-2-1 16,11 2 1-16,19 0-3 15,17-3 1-15,18-5-2 16,21-2 1-16,17-3-2 15,22 2 1-15,2-2 0 16,16 0 0-16,11 5-1 16,9 8 1-16,-2 0-2 15,-4 3 0-15,-12 2-1 16,-17 6 0-16,-18-3 0 16,-19 5 1-16,-23 6-1 15,-20 7 1-15,-31 6 1 16,-35-3 1-16,-18 6 1 0,-16-1 0 15,4-2 0-15,18-6 0 16,24-4 0-16,14-6 0 16,22-6-6-16,17-4 1 15,21-4-4-15,15 1 0 16</inkml:trace>
  <inkml:trace contextRef="#ctx0" brushRef="#br1" timeOffset="211954.6405">24029 9956 16 0,'-18'-29'8'0,"-6"29"-8"15,15 3 8-15,-3 7-8 16,-6 9 1-16,-18 5 1 16,-8 15 0-16,-10 12-2 15,-5-4 1-15,-4 6 3 16,10-10 0-16,8-4 0 15,6 4 1-15,7-4-1 0,5-2 1 16,6-2-1-16,6 2 0 16,6-3-2-16,9 1 1 15,0-6-2-15,6 2 0 16,6-4-1-16,15-6 1 16,14-2-1-16,16-4 1 15,14 4-1-15,7-1 1 16,11-2-1-16,3 3 1 15,1-3-1-15,-13-3 1 16,-9-2-3-16,-14 2 1 0,-9-8-6 16,-13 0 1-16,-5 1-5 15,-6-9 1-15</inkml:trace>
  <inkml:trace contextRef="#ctx0" brushRef="#br1" timeOffset="212390.7973">23966 9919 15 0,'-6'-13'7'0,"0"10"-7"0,3 6 5 15,-6 5-6-15,-3 8 1 16,-17 5 1-16,-10 8 0 16,-6 11 0-16,-5 13 1 15,-1 0 0-15,0 2 1 16,10-13 0-16,8 1 1 15,12-1 0-15,12-5 0 0,15-2-1 16,15-4 1-16,15-2-1 16,20 6 0-16,4-1-1 15,11 1 0-15,13-4-1 16,2 1 1-16,3-5-4 16,-2-6 0-16,-7-8-7 15,-6 0 1-15,-17-7-1 16,-18-12 1-16</inkml:trace>
  <inkml:trace contextRef="#ctx0" brushRef="#br2" timeOffset="220917.9498">23972 11115 11 0,'65'-16'5'0,"147"-29"0"15,-144 32 6-15,33-3-11 16,16 6 0-16,22-1-6 15,-5 6 0-15,-12-1 5 16,-17 6 0-16</inkml:trace>
  <inkml:trace contextRef="#ctx0" brushRef="#br2" timeOffset="221431.5728">24064 11004 10 0,'-38'53'5'0,"-16"37"-4"0,45-72 8 16,-3 4-9-16,3-1 0 15,6 0 2-15,12-8 1 16,30-10-7-16,38-1 0 16</inkml:trace>
  <inkml:trace contextRef="#ctx0" brushRef="#br2" timeOffset="224476.9364">24475 10316 8 0,'205'-50'4'0,"48"23"-3"0,-181 27 5 15,8-2-7-15,-2 2 1 16,-16 5-5-16,-20 6 1 16</inkml:trace>
  <inkml:trace contextRef="#ctx0" brushRef="#br2" timeOffset="226427.5723">22853 11470 5 0,'-18'-6'2'0,"45"-4"-1"16,-12 2 2-16,8-3-2 16,10-7 0-16,18-3 1 15,14 2 0-15,19 6-3 16,5 0 1-16,18-1 1 16,6 9 0-16,0-3-1 0,-3 3 0 15,1-3 0-15,-16-3 1 16,-12-10-1-16,-11 0 0 15,-13 0 0-15,-8 0 1 16,-16 0-3-16,-5 5 0 16</inkml:trace>
  <inkml:trace contextRef="#ctx0" brushRef="#br2" timeOffset="227043.2209">22942 11311 15 0,'-56'40'7'0,"-31"26"-6"0,66-53 14 0,1 6-14 16,2 2 1-16,6-3 0 16,6-5 1-16,12 3-4 15,9 3 1-15,8-1 1 16,19-2 1-16,12-3-3 15,14-7 0-15,24-1-5 16,25-23 0-16</inkml:trace>
  <inkml:trace contextRef="#ctx0" brushRef="#br2" timeOffset="227928.704">24767 11263 13 0,'-18'-21'6'0,"15"0"-2"16,3 16 6-16,3-1-10 15,-3 1 0-15,0 0 0 0,0-3 0 16,-3 3 0-16,-3-1 1 16,0 1 0-16,-3 2 0 15,-6 1 0-15,0 7 1 16,-6 0 0-16,1 3 0 16,-4 3-1-16,-3 5 1 31,0 5-2-31,-3-5 1 0,1 5 0 0,5 5 0 0,6 1-1 15,3-1 1-15,6 3-1 16,6 0 1-16,3 1-1 16,9-1 1-16,0 0-1 15,6-3 0-15,3 1 1 16,0-6 0-16,3 0-1 16,2-5 1-16,-2 0 0 15,-3-6 0-15,0-2 0 16,0-2 1-16,0-4-1 15,-1-2 1-15,4-8-1 16,3-2 1-16,3-9-1 16,-6-10 1-16,3-3-2 15,2-7 0-15,4-1 0 16,3 3 1-16,-6 3-1 16,-7-4 1-16,-5 1-1 15,-12 0 1-15,-9 3 0 16,-11 10 0-16,-7 3-1 0,-15 5 0 15,-6 8-4-15,-8 8 1 16,-1 8-7-16,4 5 1 16</inkml:trace>
  <inkml:trace contextRef="#ctx0" brushRef="#br2" timeOffset="238032.6275">22109 12890 16 0,'3'-18'8'0,"17"-1"-3"0,-11 14 8 16,0 0-11-16,0 2 0 15,0 3 0-15,-3 6 1 16,-3 12-3-16,-6 16 0 15,-6 14 4-15,-6 10 1 16,0 19-1-16,7 18 1 16,5 0-1-16,11-2 1 15,13 0-1-15,15-1 0 16,3-2-2-16,8-5 1 16,-2-6-2-16,0-7 0 15,-10-11-3-15,-5-6 0 0,-9-5-5 16,-9-5 0-16,-12-13-5 15,-9-27 1-15</inkml:trace>
  <inkml:trace contextRef="#ctx0" brushRef="#br2" timeOffset="238469.8727">22204 12756 25 0,'-3'-45'12'0,"-6"55"-11"0,9-12 17 16,-3 2-18-16,0 0 0 0,-6 7-1 15,0 17 1-15,-9 16 0 16,-2 26 0-16,-16 8 1 15,-9 19 0-15,-8 21-1 16,2 5 1-16,6-6-1 16,13-7 1-16,11-3-5 15,15-13 0-15,6-13-4 16,0-29 1-16</inkml:trace>
  <inkml:trace contextRef="#ctx0" brushRef="#br2" timeOffset="238692.6762">21484 14184 41 0,'44'-24'20'0,"111"3"-29"0,-87 13 41 16,40-15-32-1,49-4 1-15,28 3-2 16,11 0 0-16,-8 9-7 0,-27 9 1 16,-36 1-3-16,-51-16 0 15</inkml:trace>
  <inkml:trace contextRef="#ctx0" brushRef="#br2" timeOffset="240661.8241">22025 14719 24 0,'-44'-6'12'0,"14"-23"-9"15,24 21 13-15,3 0-15 16,0-2 0-16,3 2-1 15,0 0 1-15,0 8-1 16,0 5 0-16,-3 14 2 0,-3 21 1 16,-6 20 0-16,-3 30 0 15,-3 16 1-15,1 21 0 16,2 5-1-16,3 1 1 16,3-6-3-16,6-3 1 15,3-10-4-15,0-8 0 16,0-22-4-16,-3-12 0 15,0-14-5-15,-6-21 0 16</inkml:trace>
  <inkml:trace contextRef="#ctx0" brushRef="#br2" timeOffset="240961.7835">21400 15430 17 0,'-30'-23'8'0,"4"7"-1"16,20 13 7-16,-3 1-12 16,-3 7 1-16,-3 8 3 15,-3 16 0-15,0 29-6 16,3 27 1-16,4 21 5 16,8 10 0-16,14 14-1 15,16-6 0-15,12-15-3 16,20-17 0-16,7-12-3 15,17-25 1-15,10-20-2 16,8-25 1-16,-6-20-2 0,6-30 0 16,3-26-5-16,-11-27 1 15,-10-7-3-15,-23 7 0 16</inkml:trace>
  <inkml:trace contextRef="#ctx0" brushRef="#br1" timeOffset="248346.5966">24972 9964 6 0,'-15'-24'3'0,"9"-2"-2"0,6 26 4 0,-3-5-3 16,-3-3 0-16,0 2 2 15,0 1 0-15,0 0-5 16,1 0 1-16,-4 5 3 16,-3 2 0-16,0 1-1 15,3 7 1-15,-6 6-2 16,-6 8 1-16,-6 3-1 16,-2 7 0-16,2 3-1 15,0 0 1-15,3 0 0 16,6-8 0-16,0 11-1 15,7-3 1-15,5-3-1 16,9-7 0-16,11-3 0 16,10-9 0-16,9-1 0 15,9-6 0-15,14-11 0 16,4-8 1-16,2-4-1 0,-2-7 0 16,-10-7 1-16,-8 0 0 15,-9-8-1-15,-12 0 1 16,-15-3 0-16,-9 1 0 15,-6 2 0-15,-6 2 0 16,-3 1-1-16,0 7 1 16,3 4-2-16,6 1 1 15,3 7-6-15,6 1 0 16,-3 9-1-16,-6-3 0 0</inkml:trace>
  <inkml:trace contextRef="#ctx0" brushRef="#br1" timeOffset="252490.3713">23252 12801 17 0,'3'-3'8'0,"6"11"-4"16,-6 2 8-16,-3 14-11 15,-3 21 0-15,0 21 0 16,-6 24 1-16,0 19-2 15,-3 5 0-15,-3-1 2 16,0-9 0-16,3-1-1 16,0-8 1-16,0-13-1 0,3-11 1 15,0-15-2-15,7-14 1 16,2-10-4-16,2-19 1 16,4-23-6-16,-3-17 1 15</inkml:trace>
  <inkml:trace contextRef="#ctx0" brushRef="#br1" timeOffset="252881.111">23219 12734 17 0,'0'-5'8'0,"15"-24"-3"15,-12 24 11-15,3 5-14 16,-3 2 0-16,-6 20 2 16,-9 20 0-16,-6 24-5 0,-15 16 0 15,-5 19 3-15,5 7 1 16,6 1-2-16,3-6 0 16,0-8-3-16,7-8 1 15,5-2-7-15,3-11 0 16</inkml:trace>
  <inkml:trace contextRef="#ctx0" brushRef="#br1" timeOffset="253046.8338">23040 14047 30 0,'51'-40'15'0,"119"-23"-27"15,-120 47 25-15,22-8-25 16,5-3 1-16</inkml:trace>
  <inkml:trace contextRef="#ctx0" brushRef="#br1" timeOffset="253766.8186">23329 14634 12 0,'9'-34'6'0,"15"-22"-2"0,-18 51 12 16,0 2-14-16,-3 14 1 15,-6 13 1-15,-3 21 0 16,-3 31-5-16,-12 27 0 16,-3 24 3-16,-3 16 1 15,-2 3-1-15,5-6 0 0,0-8-1 16,0-13 0 0,0-13-2-16,4-10 0 0,2-14-6 15,6-24 1-15,3-26-2 16,3-22 1-16</inkml:trace>
  <inkml:trace contextRef="#ctx0" brushRef="#br1" timeOffset="254051.2944">23014 15325 23 0,'-24'84'11'0,"-3"70"-11"0,24-117 22 16,3 16-22-16,6 10 0 16,3-2 0-16,15-3 1 15,20-7-1-15,22-12 0 16,11-15 1-16,15-21 0 15,10-24-5-15,17-19 0 16,-9-18-3-16,-9-8 0 16</inkml:trace>
  <inkml:trace contextRef="#ctx0" brushRef="#br1" timeOffset="287832.3225">15822 10446 7 0,'3'-11'3'0,"15"-15"1"0,-12 18 4 15,3 2-7 1,3 4 0-16,0-1 1 0,-6-2 1 16,-9 2-4-16,-12 1 0 15,-24 10 2-15,-17 10 0 16,-19 6 1-16,-14 2 0 16,-9 9 0-16,5 7 1 15,7-5 0-15,9-5 0 16,5-8 0-16,16-6 1 15,11-7-1-15,12-6 0 16,6-2 0-16,7-3 0 0,2-3 0 16,6-2 0-16,3-1-2 15,6 1 1-15,3-3-1 16,0 3 0-16,0 5-1 16,0 3 1-16,3 2-1 15,-6 5 0-15,-3 6 0 16,-3 11 1-16,-3 2 0 15,-6 19 0-15,-6 26 0 16,-2 16 1-16,-7 5-1 16,3 24 1-16,9 8 0 15,3 0 0-15,7 8-1 16,11 5 1-16,0-5-1 16,3 0 0-16,3 10 0 15,-1-2 0-15,-5-8 0 16,0 3 0-16,-3 2 0 15,-2-13 0-15,-1 3 0 16,6-3 1-16,0-3-1 0,0-13 0 16,0-8 0-16,0-7 0 15,0-4 0-15,0-7 1 16,-6 2-1-16,-3 1 0 16,-3-12 1-16,0 4 0 15,-3-6-1-15,3 2 1 16,3-9-1-16,3-12 0 15,3-10-1-15,0-5 1 16,0-11 0-16,0-5 0 0,0-3 0 16,0-8 1-16,0-2 0 15,0 2 0-15,-3-2-1 16,3-4 1-16,-2 4-1 16,2 2 1-16,0 1-2 15,3-1 1-15,0 0-1 16,0 0 1-16,0-2-1 15,0-1 1-15,0-7 0 16,0 2 1 0,0-5-1-1,0 0 1-15,0 0-1 16,3 3 1-16,-3-3-1 16,3 5 0-16,-1 1 0 15,-2-4 0-15,0 1-1 16,0-1 1-16,3 1-1 15,-3-3 1-15,0 0-1 16,0 0 1-16,0 0-1 16,0 3 1-16,0-3 0 0,0 0 0 15,0-6-1-15,0 6 1 16,0-5 0-16,0 5 0 16,0 3-1-16,0-3 1 15,0 0-1-15,0 2 1 16,0 1-1-16,0-3 1 15,0 0-1-15,-3 0 1 16,3 3-1-16,0-3 1 16,0 0 0-16,0 0 1 15,-2-3-1-15,-1-2 0 0,0 0 0 16,3 2 0-16,0-2 0 16,0 5 1-16,0-6-2 15,0 6 1-15,0 0-1 16,0 0 0-16,0 0 0 15,3-5 1-15,0 0-1 16,-3-3 1-16,2 2-1 16,-2-1 1-16,3-1 0 15,-3 2 1-15,3 1-2 16,-3 5 1-16,0 0 0 16,0 0 0-16,3 0-1 15,3 3 0-15,0-1 0 16,3 4 0-16,0-1-1 15,6 3 1-15,3-3-1 16,6 6 0-16,8-9 1 0,4 1 1 16,12-3-2-16,5-5 0 15,4-3 2-15,11 0 0 16,10 0-1-16,8 0 0 16,3-3-1-16,-2 1 1 15,5-1 0-15,-3 1 0 16,-2-1-1-16,-1 0 0 15,-15 1 1-15,-5-1 0 16,-10 1 0-16,-5 4 0 16,0 1 0-16,-7 2 0 0,-2 3 0 15,-6 0 1-15,-7 0-1 16,-2 0 0-16,-6 3 0 16,-3-3 0-16,-6 0 0 15,-3-3 0-15,-6-2-1 16,-6-3 1-16,-6 3-1 15,-12-3 1-15,-9 0-1 16,-3 0 0-16,-14 0-1 16,-13-5 1-16,-11 2 0 15,-15 3 0-15,-7 3 0 16,1 3 0-16,-12 2 0 16,-3 5 1-16,11 3 0 15,4 2 0-15,6-4 0 16,20-4 0-16,10-2 0 15,8 3 1-15,9 0-1 16,7-1 1-16,5 1-1 16,6 2 0-16,3-2 0 15,6-1 0-15,3 6 0 0,3-2 0 16,1-1 0-16,5 3 0 16,0-3 0-16,2-5 1 15,4 0-1-15,3-8 1 16,0-5-1-16,0-11 1 15,3-10 0-15,3-14 0 16,3-15-1-16,-3-27 1 16,-3-24-1-16,-3-26 0 15,-3-24-1-15,0-16 1 0,-6-8-1 16,-3 0 0-16,-9-5 0 16,-6 8 0-16,-3 0 0 15,-6-9 0-15,-6 20-1 16,-5-4 0-16,-1 4-1 15,3 18 1-15,7 16-1 16,2-1 0-16,6 17 0 16,6 15 0-16,3 19 1 15,3 11 1-15,3 10 0 16,0 14 1-16,3 12-1 16,0 6 1-16,6 11-1 15,6 5 0-15,6 5-1 16,15 3 1-16,12 2 0 15,20 6 0-15,7-3 0 16,11-8 0-16,12-3 1 16,6 1 0-16,-2-1 0 0,-10-4 0 15,0 1 0-15,-2 4 0 16,-10 2 0-16,-11 3 0 16,2 0 0-16,-2-1 0 15,-10-2 0-15,-8 1 0 16,-7-1 0-16,-8 0 1 15,-6 3-1-15,-9-1 0 16,-6 4-1-16,-15 5 1 16,-18-1-1-16,-18 6 0 0,-23 11 0 15,-18 7 1 1,-13 3-1-16,-20 14 0 0,6 7 0 16,-6-2 1-16,12-6 0 15,15-5 0-15,17-5 0 16,16-11 0-16,11-2 0 15,12-6 1-15,9-5-1 16,9-2 1-16,7-4-1 16,2-2 0-16,3 1 0 15,3-1 0-15,0-3 0 16,0 6 0-16,-3 2-1 16,0 3 1-16,-3 5 0 15,0 6 0-15,-3 7-1 16,0 12 1-16,-3 1-1 15,0 22 0-15,-6 35 1 16,3 20 0-16,3 45-1 16,4 25 1-16,2 41 0 0,6 22 0 15,0 13 0-15,6 27 1 16,-4-9-1-16,4 3 1 16,-3-34 0-16,3-16 0 15,3-35 0-15,6-28 0 16,9-22-1-16,0-29 1 15,0-26-2-15,5-19 1 16,13-26-5-16,12-22 1 16,29-15-6-16,30-3 0 15,27 18-7-15,-12 14 1 0</inkml:trace>
  <inkml:trace contextRef="#ctx0" brushRef="#br1" timeOffset="344132.4698">19510 11419 10 0,'-45'0'5'0,"-8"11"-4"0,38-8 5 0,-3 2-6 16,0 0 1-16,0 3-1 15,1 0 0-15,-1 0 0 16,3-3 1-16,0 1 0 16,3-4 1-16,0 4 1 15,3-4 0-15,6 1 0 16,9-1 0-16,3-7 1 16,15 0 0-16,24-3-2 15,20-5 1-15,27-6-2 16,30-7 0-16,18-1 0 15,21 6 0-15,6 0 0 16,-4 0 0-16,1 2-1 16,-12 3 1-16,-15 3-1 0,-9 8 1 15,-12 2 0-15,-18 3 1 16,-12 6-2-16,-17 4 0 16,-16-2-5-16,-14 3 0 15,-21 2-3-15,-21-3 1 16</inkml:trace>
  <inkml:trace contextRef="#ctx0" brushRef="#br1" timeOffset="344776.4933">19748 11112 3 0,'-3'-7'1'0,"0"12"5"0,3-5-7 0,0 2 1 16,-9 1 0-16,-6 5 0 15,-5 0 1-15,-7 3-1 16,-3 4 1-16,0-1 1 15,-2 2 0-15,-4 2 0 16,0 3 0-16,0-2 1 16,-2 2 0-16,5 5 0 15,9 4 0-15,3-1 0 16,3 2 0-16,4 4-1 16,2 2 1-16,9 0-2 15,12-8 1-15,20 0-2 16,22-5 0-16,26-3-6 15,16 0 1-15</inkml:trace>
  <inkml:trace contextRef="#ctx0" brushRef="#br1" timeOffset="345511.8779">19730 12867 8 0,'-9'0'4'0,"24"2"-3"0,-6-2 4 0,18-5-5 15,27 0 1-15,26-6 1 16,15-7 0-16,24-6-1 16,15 3 0-16,18-6 2 15,-3-2 1-15,-3 3-1 16,-6-6 0-16,-6 3-1 16,-12 2 1-16,-3-2-2 15,-21 8 0-15,-9 3-6 16,-11-1 0-16</inkml:trace>
  <inkml:trace contextRef="#ctx0" brushRef="#br1" timeOffset="346052.3833">20335 12414 2 0,'-15'8'1'0,"-18"21"5"16,24-21-9-16,-6 5 3 16,-6 9 0-16,-5 1 2 15,-13 4 0-15,-6-1-1 16,-8 6 0-16,-10 0 2 16,4 8 1-16,8 2 0 0,9 3 0 15,16 2-2-15,14-4 1 16,24-6-2-16,29-3 1 15,37-5-5 1,29-2 0-16,33-11-1 0,11-16 0 16</inkml:trace>
  <inkml:trace contextRef="#ctx0" brushRef="#br1" timeOffset="368347.3065">16081 10268 13 0,'-50'-10'6'0,"5"-11"0"15,36 13 6-15,-3-3-11 16,3 3 0-16,0-2 1 15,6-1 1-15,3 3-4 16,9 0 1-16,6 3 1 16,6-3 1-16,12 5 0 15,17-2 0-15,13 0-1 16,17-1 0-16,6-1 0 0,22-4 1 16,8 3-1-16,3-5 0 15,15 2 1-15,3 1 0 16,5-1 0-16,10 0 0 15,0 1 0-15,-6-1 0 16,3-5-1-16,-12 8 1 16,-6-2-1-16,-18-3 1 15,-9-1-1-15,-9 1 0 16,-17 3-1-16,-16 2 1 16,-20 0-1-16,-21 0 1 0,-24 0-2 15,-18 5 1-15,-27 1 0 16,-23-4 0-16,-16-2-1 15,-8 3 1-15,3-3 0 16,3 3 1-16,2-6-1 16,4 1 0-16,14-1 1 15,13 0 0-15,11 4 0 16,10 1 0-16,8 1 0 16,6 0 1-16,12 2-2 15,9 3 1-15,21 0-1 16,15 5 1-16,14 6-1 15,16-1 1-15,14-2-2 16,15 3 1-16,6 0 0 16,4-6 0-16,5 0 0 15,3-2 0-15,-15 2-1 16,-9 3 1-16,-11 0 0 16,-19 3 1-16,-8 4-1 0,-15 4 1 15,-13 5-1-15,-17 10 1 16,-21 9 0-16,-14-4 1 15,-22 1 0-15,-11 5 0 16,-7 0 0-16,1-8 0 16,-1 5-2-16,7-2 1 15,5-3-8-15,1-5 0 16,14-3-6-16,15-27 1 16</inkml:trace>
  <inkml:trace contextRef="#ctx0" brushRef="#br1" timeOffset="369938.7577">15224 15166 21 0,'-18'-24'10'0,"15"3"-6"0,6 13 10 16,3 3-14-16,0-3 0 15,6 2 0-15,9 1 0 16,2 0 0-16,10 0 0 0,12-1 1 15,8-7 0-15,19-8 1 16,20 2 0-16,21-2 1 16,18-8 1-16,21 0 0 15,18-8 0-15,14 3-1 16,13-1 0-16,8 1-1 16,9-1 1-16,-5 9-2 15,-1-1 0-15,-2 4-1 16,-13 1 0-16,-23 4 0 15,-19 5 1-15,-17 2-1 16,-29 3 1-16,-19 3-1 16,-21 0 0-16,-20-1 0 15,-18-2 1-15,-21 3-1 16,-27 0 0-16,-18 0 0 16,-23-1 0-16,-10 1-1 15,-8-3 1-15,3 3 0 0,11-1 0 16,7 1 0-16,8 2 0 15,12 1 0-15,15-3 1 16,15 2-1-16,18-2 1 16,24 5-2-16,24 0 1 15,17 0 0-15,24 2 0 16,7 9-1-16,11-1 1 16,-3 1 0-16,-6 2 0 15,-18 11 0-15,-23 8 0 0,-28 2 1 16,-35 11 0-1,-128 40-3 1,-18-3 0-16,4-5-9 16,37-54 1-16</inkml:trace>
  <inkml:trace contextRef="#ctx0" brushRef="#br1" timeOffset="378663.5354">18989 9660 10 0,'3'-16'5'0,"0"21"3"15,-3 1 6-15,0 10-13 16,-3 7 0-16,-6 14 1 0,-6 0 1 16,-2 14-4-16,-4 2 1 15,3 13 2-15,9-5 0 16,9-6-3-16,9-7 1 15,15-14-6-15,-4-21 1 16</inkml:trace>
  <inkml:trace contextRef="#ctx0" brushRef="#br1" timeOffset="379682.8629">19320 9528 7 0,'-24'-19'3'0,"6"11"2"0,9 8-2 0,-6 3-3 16,-6-1 0-16,-3 4 1 16,-5 7 0-16,-7 0 0 15,-9 11 1-15,-8 10 1 16,-1 9 0-16,1 2 0 16,-1 2 0-16,9-7 0 15,10-6 0-15,14 9-1 16,21-4 0-16,9-4-1 15,21-6 1-15,20-5-2 16,16-6 1-16,11-4-7 16,21-12 0-16</inkml:trace>
  <inkml:trace contextRef="#ctx0" brushRef="#br1" timeOffset="380418.0505">20070 9438 10 0,'-6'-19'5'0,"15"1"0"15,-12 18 1-15,-3 2-5 16,-3 4 1-16,-3-1-2 16,-3 0 0-16,-3 0-1 15,-3 1 0-15,1-4 2 16,2 1 0-16,3-3-1 16,0 0 0-16,6-3 1 0,3 6 1 15,3-3-1-15,3 0 1 16,0 0-1-16,3-3 0 15,0 1 0-15,0-4 1 16,0 1 0-16,0 0 0 16,0 0 0-16,0-1 0 15,-3 6-1-15,0 0 1 16,0 0-2-16,0 3 1 16,3 2-1-16,-3 3 1 15,0 8-1-15,-6 13 0 0,-9 11 0 16,-9 15 1-16,-3 4 0 15,-5 4 0-15,-7-10 1 16,-3 0 0-16,7-8 0 16,5-5 1-16,6-9-1 15,6-4 1-15,9-9 0 16,12-7 0-16,21-11-2 16,9-8 1-16,26-5-1 15,10 2 0-15,23-2-2 16,-3-3 0-16,4 0-6 15,-7 0 0 1</inkml:trace>
  <inkml:trace contextRef="#ctx0" brushRef="#br1" timeOffset="380601.1546">20573 9364 19 0,'12'-16'9'0,"0"24"-5"0,-6-3 1 15,-3 6-5-15,2 4 0 16,-2 9 0-16,6 11 1 16,0 4-1-16,0 17 0 15,0-1-3-15,3 1 1 16,3-6-3-16,0-15 1 16</inkml:trace>
  <inkml:trace contextRef="#ctx0" brushRef="#br1" timeOffset="380778.07">20254 10054 24 0,'36'-26'12'16,"86"-6"-16"-16,-86 24 23 0,17-8-19 16,19-2 0-16,14 4 0 15,9 4 1-15,-2-6-6 16,-7 0 0-16,-12 0-1 15,-20-10 0-15</inkml:trace>
  <inkml:trace contextRef="#ctx0" brushRef="#br1" timeOffset="380942.9137">20317 9358 40 0,'59'-82'20'0,"93"19"-30"0,-95 42 42 16,32 2-33-16,30 3 0 16,24 6-19-16,0 4 1 15</inkml:trace>
  <inkml:trace contextRef="#ctx0" brushRef="#br1" timeOffset="381888.7365">19317 14486 25 0,'6'-32'12'0,"-18"32"-12"0,3 5 12 16,-15 6-12-16,-18 8 0 16,-17 2 0-16,-19 10 0 15,-17 12-1-15,6-1 1 16,5 6 0-16,13-3 1 16,14-3-1-16,19-10 1 15,14-3-1-15,18-5 1 16,15-3-1-16,18-3 1 15,14 1 0-15,13-3 0 0,6 5-1 16,-1 3 0-16,-8-3 0 16,-13 3 1-16,-8 5-1 15,-12 8 0-15,-18 0 0 16,-18 8 0-16,-9 5-1 16,-2-2 1-16,-7 5-6 15,3-8 1-15,-3-21-2 16,1-19 0-16</inkml:trace>
  <inkml:trace contextRef="#ctx0" brushRef="#br1" timeOffset="382279.2611">19739 14716 22 0,'6'-18'11'0,"3"15"-15"0,-6 8 20 0,0 6-16 16,-3 13 0-16,0 15 0 15,0 12 1-15,0-4-1 16,-3 11 0-16,0 9 1 16,3 7 0-16,3-6 0 15,6-1 0-15,6-9-4 16,9-5 1-16,6-16-4 15,-7-24 0-15</inkml:trace>
  <inkml:trace contextRef="#ctx0" brushRef="#br1" timeOffset="382474.6561">19230 14793 30 0,'24'-77'15'0,"45"37"-21"0,-31 32 29 16,19 1-23-16,23-1 0 15,27 0-7-15,9 8 1 16,7 0 1-16,-7-8 1 16</inkml:trace>
  <inkml:trace contextRef="#ctx0" brushRef="#br1" timeOffset="382640.5321">20704 14618 25 0,'6'27'12'0,"6"79"-12"0,-12-67 19 0,-6 19-18 16,-3 9 1-16,-3 17-2 16,0 11 1-16,0-7-9 15,3-11 0-15,-6-9 1 16,-6-25 0-16</inkml:trace>
  <inkml:trace contextRef="#ctx0" brushRef="#br1" timeOffset="382804.9775">20156 15420 37 0,'3'-50'18'15,"42"15"-28"-15,-22 27 39 0,19 3-28 16,15 0 0-16,20 5-2 15,18-6 0-15,13-4-4 16,5-1 0-16,0 1-4 16,-24-17 0-16</inkml:trace>
  <inkml:trace contextRef="#ctx0" brushRef="#br1" timeOffset="382970.9317">20251 14684 44 0,'51'-92'22'0,"154"79"-31"15,-127 2 42-15,50 0-35 0,44-5 1 16,34 9-21-16,20-4 0 0</inkml:trace>
  <inkml:trace contextRef="#ctx0" brushRef="#br3" timeOffset="649950.5549">13000 8051 19 0,'-3'-18'9'0,"-6"-19"-9"16,4 29 10-16,-7-3-11 15,-9 1 1-15,-9-1-2 16,-12-2 1-16,-8 0 0 16,-10-9 1-16,-17-1-1 15,-4-7 1-15,-14 1 0 16,-3-2 1-16,-18-6 0 16,-9 5 1-16,-9-5 0 15,-18 2 1-15,-15 6-1 16,-14 0 0-16,-19 0-1 15,-8 3 1-15,-12-1-2 16,-9 3 1-16,-18 6-1 16,-12 7 1-16,-12 3 0 0,-9 6 0 15,-6 2 0-15,-6 8 0 16,1 5-1-16,2 11 1 16,-6-6-1-16,4 9 1 15,8 7-1-15,15 8 0 16,12 11 0-16,21 8 0 15,9 3 0-15,17-6 0 16,10 3 0-16,2 5 0 0,22 18 0 16,8-4 0-16,12 7-1 15,12-7 1-15,30-1 0 16,12 8 0-16,15 6 0 16,17-6 1-16,22-7-1 15,17 4 1-15,18 4-1 16,12-1 1-16,21-5 0 15,24-3 0-15,20-2 0 16,12 0 0-16,25-3 0 16,20 2 0-16,15 1 0 15,26-8 0-15,16-5 0 16,23-9 0-16,16-13-1 16,23-7 1-16,9-6-1 15,12-11 1-15,17 1-1 16,4-6 1-16,6-2-1 15,18-1 1-15,8-7-1 16,-5-3 1-16,14 0-1 0,-2 3 1 16,-10-14-1-1,-2-5 1-15,-4-5-1 0,-11-5 1 16,-3-4-1-16,-7-15 0 16,-8 3 0-16,-9-8 1 15,-12-3-1-15,-15 3 1 16,-15-11-1-16,-14-3 0 15,-13-10 0-15,-20 0 1 16,-19-8-1-16,-8 8 1 0,-15-3-1 16,-18-10 1-16,-12 0-1 15,-14-3 1-15,-16 2 0 16,-14 4 0-16,-19-9-1 16,-17 1 1-16,-24 2-1 15,-24-3 0-15,-32 6 0 16,-37-6 1-16,-32-2-2 15,-44 8 1-15,-34 4-3 16,-23 20 1-16,-39 15-7 16,-27 11 1-16,-20 19-3 15,-13 10 1-15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05:28.1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5312 11912 17 0,'-6'-8'8'0,"12"10"-4"0,-6-2 8 16,0 3-13-16,0 0 1 15,3-1 0-15,3 1 1 16,-3-1-1-16,6 1 1 16,-3-3 1-16,3-3 0 15,3-2 0-15,5 0 1 16,10-3 0-16,3 0 0 0,9 0-2 15,-4 3 1 1,-2-1-1-16,6 4 0 0,-3 2-1 16,-1 0 1-16,1 0-1 15,-3-3 1-15,-1 1-1 16,4-1 1-16,3-2-1 16,6-1 1-16,2 1 0 15,1 5 0-15,2 3-1 16,1-1 1-16,0 4-1 15,-7 2 1-15,1 2-1 16,0 1 0-16,-1-1 0 16,-2-2 0-16,2 3 0 15,-2-3 0-15,-3 0 0 16,-3-8 1-16,5 0 0 16,4 2 0-16,-6-4-1 15,2-1 1-15,4-2 0 16,3-3 0-16,5 0-1 0,-2 3 0 15,-4-1 0-15,4 4 0 16,3-4 0-16,-10 4 1 16,1-1-1-16,2 3 0 15,4-3 0-15,-3 3 0 16,-4 0 0 0,1 0 1-16,-6 0-1 0,2 0 1 15,4-2-1-15,3-1 1 16,-7-2-1-16,7 2 0 15,5 1 0-15,4 2 1 0,-3 2-1 16,-4 1 0-16,4-1 0 16,2 1 0-16,-8-3 0 15,-3 0 1-15,5 0-1 16,4 0 1-16,2 0-3 16,-2 0 1-16,2 0-7 15,4 0 0-15,-3-8-3 16,-1-21 1-16</inkml:trace>
  <inkml:trace contextRef="#ctx0" brushRef="#br0" timeOffset="1275.8857">9458 11885 17 0,'3'-13'8'0,"3"2"-6"15,0 9 9-15,-6 2-11 16,6 2 0-16,-3 1 1 15,0 0 0-15,3 2-2 16,0 0 1-16,0 3 0 16,3 0 1-16,0 0 0 15,3 0 0-15,6-3 0 16,5 3 1-16,7-5 0 16,6 2 0-16,0 3 0 15,-1-3 1-15,10 3-2 16,3 0 1-16,-1-3-1 15,4-2 0-15,5-3-1 16,4 0 1-16,-1 0 0 16,-2 0 0-16,8-3 0 15,-2-2 0-15,2 0 1 0,7 5 0 16,-1 3-1-16,-2-1 0 16,5 3-1-16,-2-5 1 15,-4-2-1-15,6-1 1 16,4-2-1-16,-4 2 0 15,10 1 1-15,-7-4 0 16,0-4 0-16,7-1 0 16,-1 1-1-16,-3-1 1 0,4-2 0 15,-7-1 0-15,7 1-1 16,2 0 1-16,-3 2-1 16,-2 4 0-16,2-4 0 15,3 3 0-15,7 3 0 16,-1 2 0-16,3 3-1 15,-3 0 1-15,7 0 0 16,5 5 0-16,-9 1 0 16,6-1 1-16,0-2-1 15,10-1 0-15,2 4 1 16,6-4 0 0,9-2 0-16,0 3 0 0,3-1 0 15,-9-2 0-15,3 0-1 16,-15 0 1-16,-24 0-5 15,-14 0 1-15,-22-2-8 16,-29-9 1-16</inkml:trace>
  <inkml:trace contextRef="#ctx0" brushRef="#br0" timeOffset="2446.897">4505 10909 13 0,'-9'-11'6'0,"15"-2"2"0,-3 8-1 0,6-1-6 15,0 1 0-15,0 0 1 16,6-3 0-16,3 5-2 16,3 1 0-16,2 2 1 15,7-3 1-15,12 3-1 16,6-3 0-16,2 3-1 16,22 3 1-16,-1 2-1 15,21 6 1-15,1-1-1 16,5 4 1-16,3 1-1 15,9 4 1-15,3-6 0 16,6 0 0-16,-3-5 0 16,6-2 0-16,-3-6 0 0,4-3 0 15,-16-2 0 1,3-1 0-16,-12-4-1 0,-9-3 1 16,-5-1-1-16,-13 4 1 15,-8-1-1-15,-13 3 1 16,-14 3-1-16,-12 2 1 15,-15 1 0-15,-18 2 0 16,-9 2-1-16,-27 1 0 16,-11-3 0-16,-13 0 1 15,-11 0-1-15,-9 0 0 0,-7-3-1 16,-20-2 1-16,3 5 0 16,-18-5 1-16,-18 2-2 15,0 6 1-15,-14-1 0 16,-10 6 1-16,-2 3-1 15,-10 2 1-15,33 0-2 16,9 3 1-16,21 0 0 16,24 0 0-16,18 0-1 15,17 0 0-15,18 2 0 16,19-2 1-16,17 0 0 16,27-8 1-16,20-11 0 15,28-7 0-15,32-1 1 16,33-2 0-16,18 2 0 15,12-2 0-15,14 3-1 16,-2 2 0-16,8 8 0 16,-17 5 0-16,-12 13-8 15,-12 12 0-15,-27-9-3 16,-15-19 1-16</inkml:trace>
  <inkml:trace contextRef="#ctx0" brushRef="#br0" timeOffset="16934.7762">4720 12930 8 0,'9'0'4'0,"5"-13"-4"0,-5 13 4 16,3 0-5-16,3 3 1 15,6-3-1-15,-3-8 1 0,6 2 0 16,2 1 1-16,7-3 0 15,3 3 0-15,11-3 0 16,-5 3 0-16,18-1 0 16,-1 1 1-16,7-3 0 15,11 0 1-15,6 0-1 16,4 0 0-16,11-2-1 16,3 2 1-16,-3 0-1 15,10 3 1-15,-1-1-1 16,0-4 0-16,3 4-1 15,-6 4 1-15,6-6 0 16,0 0 0-16,4 0 0 16,-1 3 0-16,3-6 0 15,0 8 1-15,0 1-2 16,6-1 1-16,-6-2 0 16,3 0 0-16,-3 2-1 15,3-2 0-15,-3-1 0 16,-3 1 0-16,1-3 0 15,2 5 1-15,-3-5-1 0,-3 1 0 16,0-1 0-16,-6 0 0 16,3 2 0-16,-2 1 1 15,2-3-1-15,-3 5 0 16,-3 1 0-16,0-1 0 16,-8-2 0-16,5 5 1 15,-3-3-2-15,-6 1 1 16,1-1 0-16,-1 3 0 15,-6 0 0-15,1 0 0 0,-4 0 0 16,-3 0 0-16,10 5 0 16,-4-5 0-16,6 0 0 15,4 0 0-15,5 3 0 16,3 0 1-16,-3-1-1 16,1 1 0-16,-7-1 0 15,3 1 0-15,-6 0 0 16,-2-1 1-16,-7-4-1 15,-6 2 0-15,-5 2 0 16,-7-2 0-16,-5 3-3 16,-12 2 1-16,-10-5-5 15,-11-16 1-15</inkml:trace>
  <inkml:trace contextRef="#ctx0" brushRef="#br0" timeOffset="21153.3472">5973 13885 7 0,'-15'-5'3'0,"6"8"0"0,9-1 4 0,-3 4-7 15,3-1 1-15,0 3-1 16,3 2 1-16,0 1-1 16,6 0 0-16,3-3 1 15,3-1 0-15,5-1 0 16,7-6 1-16,0-6 0 16,12 1 1-16,2 0-1 15,10-6 1-15,9-2-1 16,8 2 0-16,0 9-1 15,7-3 1-15,-4 2-1 16,-14 0 0-16,38 3-1 16,6 6 1-16,1-4-1 15,-4-2 1-15,6 0-1 16,3 5 0-16,6-5 0 16,-6-7 0-16,6-1 0 0,1 0 1 15,2-6 0-15,0 1 0 16,3 0 0-16,0 2 0 15,0 1 0-15,0 2 0 16,3 3-1-16,-6 2 1 16,-3 0-1-16,-3 3 0 15,6 0 0-15,-11 0 1 16,8 0-1-16,-6 0 0 16,6 0 0-16,-9-2 0 15,9-6 0-15,0 0 1 0,15 2 0 16,-12 4 0-16,6-3 0 15,6 2 0-15,0 6-1 16,0 2 1-16,-3 3-1 16,9 2 1-16,-15 9-1 15,4-3 0-15,-4-3 0 16,3-2 1-16,0 2 0 16,12-8 1-16,11 3-1 15,-2 5 1-15,6-2-1 16,-6-3 1-16,-12 2-2 15,-21 6 0-15,-15 3-9 16,-20 2 1-16</inkml:trace>
  <inkml:trace contextRef="#ctx0" brushRef="#br0" timeOffset="89419.5616">5657 11777 4 0,'-18'-3'2'0,"12"0"1"15,3 3 2-15,0 0-6 16,-3 0 1-16,4 3-1 15,-1 0 0-15,-3-3 2 16,3 2 0-16,3-2 0 16,0 0 1-16,0 0-1 15,3 0 1-15,3 0 1 16,2 0 0-16,7 3-1 16,3-3 0-16,9 0 0 15,3 0 0-15,5 0-1 0,1 0 1 16,9 0-2-16,8 0 1 15,7 0 0-15,-1 0 0 16,7-3-1-16,2 1 1 16,10-4 0-16,2 6 0 15,4 0-1-15,2 0 1 16,-3 0-1-16,4 3 1 16,-1 0-1-16,3 2 1 0,-3 3-1 15,-5-6 1 1,5-2-1-16,3 3 0 0,4 0 0 15,-4-3 1-15,-9-3-1 16,1 0 0-16,-1 1 1 16,0-1 0-16,-11 3 0 15,-1 3 0-15,-2-1-1 16,-4 1 1-16,-11 0 0 16,-3-1 0-16,-1 1-1 15,-5 0 1-15,-6-1 0 16,-4 1 0-16,-5-3 0 15,-3 0 0-15,-6 3-6 16,-9-1 1-16,-3 6-3 16,0-5 0-16</inkml:trace>
  <inkml:trace contextRef="#ctx0" brushRef="#br0" timeOffset="90350.9324">7649 11927 9 0,'-39'-5'4'0,"36"0"1"15,3 5 2-15,3 0-7 16,12 0 0-16,-3 0 1 15,5 0 0-15,13-3-1 16,12 1 1-16,9-1-1 16,17 0 1-16,6-5 0 15,19-2 1-15,14-1-1 16,9-2 0-16,15-3 0 16,12 3 1-16,6 0-1 15,17-1 1-15,7 9-1 16,3-3 1-16,5 5-1 0,-2 1 1 15,5 2-2-15,1 0 1 16,-10 0-1-16,4 5 1 16,-3-5-1-16,11 0 0 15,1 0 0-15,-1-5 1 16,4 5-1-16,-1-3 1 16,4-2 0-16,-4 2 0 15,7 3 0-15,-10 0 0 16,-11-2-1-16,-7 2 1 15,-14 10 0-15,-6-5 0 0,-9 3-1 16,-3 0 1-16,-9 3-1 16,-9-6 0-16,-3 1 0 15,3-1 1-15,-12 0-1 16,-3 0 0-16,-5-5 0 16,-4 0 0-16,0 0 0 15,-9 0 1-15,-11 0-1 16,-19-2 0-16,-5-1 0 15,-12 0 1-15,-7-2-1 16,-11 0 1-16,-6-3 0 16,-6 3 0-16,-12-1 0 15,-15 1 0-15,-20 0 0 16,-13 2 0-16,-18 0-1 16,-26-2 1-16,-24 5-1 15,-30-5 0-15,-32 13 0 16,-39-6 0-16,-28 4 0 15,-40 4 0-15,-40 6 0 0,-20 3 1 16,-30 2-1-16,-18 0 0 16,-6 6 0-16,6 2 0 15,4 5 0-15,-1 3 0 16,9 5-4-16,9-7 1 16,14 10-6-16,37-27 0 15</inkml:trace>
  <inkml:trace contextRef="#ctx0" brushRef="#br0" timeOffset="92496.3247">9122 11933 16 0,'-18'-16'8'0,"6"-11"-8"16,9 19 9-16,3 0-9 16,-3 1 0-16,0-1 1 0,0 2 0 15,0 4-1-15,-3 2 0 16,3 0 0-16,3 5 1 16,0 3 0-16,3 0 0 15,9 0 0-15,15 0 0 16,15 0 0-16,14 0 1 15,19-3-1-15,29 0 1 16,12 0-1-16,18-2 0 16,24-3 0-16,5 0 1 15,16-3-1-15,14 1 0 0,4-3-1 16,11-1 1-16,4-2 0 16,14 3 0-16,0-3-1 15,9 5 1-15,3 3-1 16,-6 3 1-16,4 2-1 15,-10 3 1-15,-9 0-1 16,-17-2 0-16,-13-1 0 16,-8-3 1-16,-22 4-1 15,-8-4 0-15,-21-2 1 16,-18 0 1-16,-11-2-1 16,-28-1 0-16,-26-2-4 15,-27 0 1-15,-33-6-6 16,-30-18 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07:19.7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7907 12068 17 0,'-5'-40'8'0,"5"19"-6"0,3 15 9 16,-3 6-11-16,2 3 1 0,4 5 1 15,-3 11 0-15,3 12-1 16,0 6 0-16,-3 22 2 15,-6 25 1-15,-3 22 0 16,-6 5 0-16,1 19 0 16,2-3 0-16,0-5-2 15,3-6 1-15,3-8-5 16,6-15 1-16,0-19-8 16,3-18 0-16</inkml:trace>
  <inkml:trace contextRef="#ctx0" brushRef="#br0" timeOffset="2026.7858">7928 11896 19 0,'-6'-8'9'0,"15"-3"-7"15,-3 8 8-15,0 1-10 0,6-1 0 16,12 3 1-16,6-2 1 16,5-1-2-16,10 0 0 15,15 1 1-15,8-1 0 16,15 3 1-16,13-8 0 16,17 3-1-16,18-1 1 15,3-1 0-15,12-1 1 16,5-3-1-16,22 0 1 15,9 6-1-15,5 0 0 0,15-6 0 16,4-2 0-16,14 2-1 16,-3 3 0-16,7 3-1 15,-1 0 1-15,6 8 0 16,3-3 0-16,6 0-1 16,0-6 0-16,7 1 0 15,5 0 0-15,-3-3 0 16,3 5 1-16,-6-2-1 15,6 5 1-15,-6-3 0 16,-12 3 0-16,-9-2 0 16,-5 4 0-16,-10-2 0 15,-15 0 1-15,-8 0-2 16,-6 0 1-16,-10-2-1 16,-5-4 1-16,-3 1-1 15,-4-3 0-15,-5 0 0 16,-12 3 1-16,-9-3-1 0,-15 0 1 15,-9 0-1-15,-14 0 1 16,-13 3 0-16,-12 5 0 16,-14-6 1-16,-12 6 0 15,-10 3 0-15,-5 0 1 16,-3-1-1-16,-6 4 0 16,0-1 0-16,0 3 1 15,-3-3-1-15,-1 8 0 16,1 3-1-16,3 3 0 0,0 2 0 15,0 11 0-15,-3 15 0 16,0 14 0-16,-3 11-1 16,-1-4 1-16,-2 17 0 15,0 10 0-15,0 3 0 16,0 3 0-16,0 7-1 16,3 14 1-16,0 0 0 15,3-9 1-15,0 1-2 16,3 8 1-16,-1-8 0 15,4-8 1-15,3-3-2 16,0-8 1-16,0 6-1 16,-4-14 1-16,-2-8-1 15,0-5 1-15,0-18-1 16,0-6 0-16,3-5 0 16,-3-8 1-16,-1 0 0 15,-2-8 1-15,0-2-1 16,0-3 1-16,-3-3-1 0,-3-3 0 15,0-5 1 1,0 1 0-16,-6-4-2 0,0-4 1 16,-3-4 0-16,-6-2 0 15,-6-2 0-15,-9-6 0 16,0-6-1-16,-6-4 0 16,-14 2 0-16,-13 0 1 15,-8-5-1-15,-16 0 0 16,-8-3 0-16,-21-2 0 0,-12-4 0 15,-12 4 1-15,-24 2-2 16,-3-5 1-16,-20-3 0 16,-4 3 0-16,-14 0-1 15,-10 3 1 1,-2-3-1-16,-6-1 1 0,-1 1 0 16,-11 8 0-16,0 0 0 15,-3 8 0-15,-1 0-1 16,-5 7 1-16,-12 6 0 15,9 6 1-15,-12 4-1 16,9 6 0-16,-9 3-1 16,3-1 1-16,-3-2 0 15,6-3 1-15,6 6-1 16,0-9 0-16,5 9 0 16,7-14 0-16,6 8 0 0,9 1 0 31,-93 4 0-16,45-2 0-15,42 2 0 0,23-7 0 16,10 0 0-16,20 4 0 16,6-1 0-16,15-4 0 15,6 1 0-15,15 5 0 16,6-3 0-16,9 0 0 16,18 0-1-16,8 3 1 15,10-5 0-15,3 2 0 16,11-2 0-16,6-9 0 15,7 4 0-15,5-1 0 0,9 3 0 16,6 0 0-16,1 0-1 16,2 0 1-16,3 0 0 15,-3 0 0-15,0 2-1 16,3-2 1-16,4 0 0 16,-1-3 0-16,0 1 0 15,6-4 1-15,3-2-1 16,3-5 0-16,3-6 0 15,3 1 0-15,3-11 0 16,3-8 0-16,9-14 0 16,-9-20 0-16,2-17-1 15,4-7 1-15,0-27-3 16,0-10 0-16,0-6-5 16,-3-7 1-16,-6 4-5 15,-6 22 0-15,-3 16-6 16,-21 8 0-16</inkml:trace>
  <inkml:trace contextRef="#ctx0" brushRef="#br0" timeOffset="5540.4176">2350 12703 24 0,'-21'16'12'0,"12"68"-8"16,4-39 12-16,-4 21-15 15,0 22 0-15,-9 31 0 16,9 2 1-16,-3 14-3 16,9 0 0-16,3-13 2 0,15-24 1 15,-3-13-3-15,6-30 1 31,2-15-8-31,7-14 1 0</inkml:trace>
  <inkml:trace contextRef="#ctx0" brushRef="#br0" timeOffset="5765.2925">2270 12674 28 0,'12'-56'14'0,"62"6"-16"0,-41 34 20 0,12-11-18 15,20 1 1-15,18 2-1 16,19 3 1-16,2 0-7 16,9 5 1-16,-3 8-2 15,-18-5 0-15</inkml:trace>
  <inkml:trace contextRef="#ctx0" brushRef="#br0" timeOffset="5948.6532">2103 13473 24 0,'-74'10'12'0,"83"-15"-16"0,9-11 21 16,11-8-17-16,31-2 0 15,11-6-3-15,19-8 1 16,20 6-3-16,9-6 0 16</inkml:trace>
  <inkml:trace contextRef="#ctx0" brushRef="#br0" timeOffset="6365.3598">3407 12631 25 0,'-54'8'12'0,"4"45"-15"16,35-40 20-16,-3 19-17 16,-15 21 0-16,1 18 0 15,-1 1 1-15,6 7-1 16,9-2 0-16,-3-3 1 16,12-5 0-16,6-11 1 15,3-5 0-15,3-16 1 16,12-13 1-16,18-8-1 0,0-11 1 15,26-8 0-15,4-13 1 16,17 1-3-16,15-7 1 16,4 4-1-16,-13 2 0 15,-12 5-7-15,-5 9 1 16,-13 4-7-16,-14-4 0 16</inkml:trace>
  <inkml:trace contextRef="#ctx0" brushRef="#br0" timeOffset="6830.7591">4297 12663 29 0,'-18'-11'14'0,"-9"51"-12"15,24-21 19-15,-6 20-22 16,-3 27 0-16,-2 11 1 31,-1-3 0-31,3 6 0 0,-3-9 1 0,3-2-2 16,3-16 1-16,6-19 0 15,3-18 0-15,3-13-1 16,6-19 0-16,0-8 1 16,9-16 0-16,-6-18 0 15,9-13 0-15,11-9-1 16,7 4 1-16,0-1 0 0,2-11 1 15,10 6 0-15,0 6 1 16,2 4-1-16,-2 11 1 16,-4 14-1-16,1 7 1 15,-3 11-1-15,-4 8 0 16,-11 10-1-16,-3 17 1 16,0 9-1-16,2 15 1 15,1 12 0-15,6 8 0 16,-6 3 0-16,-1 8 1 0,-2 5-1 15,-3 11 0-15,-9 7-2 16,-6 1 0-16,-6-5-9 16,-15 4 0-16</inkml:trace>
  <inkml:trace contextRef="#ctx0" brushRef="#br0" timeOffset="6997.8112">4374 13086 26 0,'6'-45'13'0,"54"16"-12"15,-27 19 13-15,20-1-15 16,27-5 0-16,13-5-12 16,11 0 0-16</inkml:trace>
  <inkml:trace contextRef="#ctx0" brushRef="#br0" timeOffset="7581.3068">6122 12353 23 0,'32'-39'11'0,"-2"2"-11"0,-24 31 16 16,0 1-16-16,-6 0 1 15,-6 2-1-15,-6 0 0 16,-3-2-1-16,-3 5 1 0,1 0 0 15,-13 0 1 1,-3 0-1-16,-3 5 1 0,1 3 0 16,2 6 1-16,-9 7-1 15,0 0 1-15,1 3 0 16,-1 5 0-16,6 8-1 16,1 0 1-16,2 5 0 15,0 3 0-15,3-5-1 16,10 2 1-16,-1 6-1 15,9-3 1-15,9 10-2 16,6 6 1-16,6-2 0 16,6 1 0-16,11-7-1 15,7 3 0-15,3-8 0 16,-3-6 1-16,8-5 0 16,13-5 0-16,5-9-1 15,10-7 1-15,5-8 0 16,-5-13 0-16,5-11 0 0,1-5 0 15,-7-11 0 1,-8-5 0-16,-16-16-1 0,-8-2 0 16,-18-1-1-16,-18 3 1 15,-15 6-1-15,-15 12 1 16,-9 14-1-16,-11 10 1 16,5 9-1-16,10 10 1 15,5 5-2-15,12 8 1 16,15 3 0-16,21-6 0 15,12-4-2 1,29-14 1-16,24-8-7 16,19-8 1-16,14-11-2 0,3-15 1 0</inkml:trace>
  <inkml:trace contextRef="#ctx0" brushRef="#br0" timeOffset="8019.0123">4615 13060 24 0,'0'-5'12'0,"78"10"-29"0,-45-3 22 0,23-2-11 15,13-10 1-15</inkml:trace>
  <inkml:trace contextRef="#ctx0" brushRef="#br0" timeOffset="8801.5923">5964 12946 12 0,'-21'-21'6'0,"12"5"-5"0,12 11 13 0,3 5-13 16,6-6 0-16,9 1-1 15,5 2 1-15,19 3-2 16,12-2 1-16,20-3-4 15,15-1 0-15</inkml:trace>
  <inkml:trace contextRef="#ctx0" brushRef="#br0" timeOffset="9190.1979">7032 12393 30 0,'-12'-16'15'0,"-2"24"-24"0,11-5 30 0,-3 13-31 15,0 13 1-15,0 5-5 16,-9-13 1-16</inkml:trace>
  <inkml:trace contextRef="#ctx0" brushRef="#br0" timeOffset="9324.7319">7029 13152 44 0,'-20'-21'22'0,"46"29"-78"16,-11 3 47-16</inkml:trace>
  <inkml:trace contextRef="#ctx0" brushRef="#br0" timeOffset="60082.6115">15968 12385 13 0,'-15'-16'6'0,"-12"-8"-3"16,21 17 7-16,-3-1-10 15,1 0 1-15,-1 0-1 16,-3 0 1-16,0 0-2 16,-3 3 1-16,-6-1 0 0,-6 6 1 15,-5 6-1-15,-4-1 1 16,0 5-1-16,0 4 1 16,-8 2 0-16,-4-1 0 15,3-1 0-15,-2 4 1 16,-1 9 0-16,-2-4 1 15,-1 4-1-15,3 5 0 16,1-1 0-16,-1 6 0 16,3-2-1-16,1-3 0 0,8 5-1 15,6 8 1-15,4 5-1 16,2 11 0-16,6-3 0 16,6 3 0-16,9-11 0 15,6 0 1-15,9 3 0 16,12-5 1-16,0-6-1 15,5-7 0-15,10-6 0 16,6-6 1-16,5 4-1 16,-2-6 0-16,5-2-1 15,1-1 1-15,-3-7 0 16,-1-3 1-16,1-8-2 16,-1-6 1-16,4 1 0 15,0-5 0-15,-4-6 0 16,-2-6 1-16,2-4-2 15,-2 2 1-15,0-8-1 16,2-7 1-16,1-6-1 16,-1-8 1-16,4-3-1 0,-6-2 1 15,-7-3-1-15,-5 8 1 16,-3-2-1-16,-9 2 0 16,-10-3 0-16,-8 1 0 15,-14 2 0-15,-28 8 0 16,-18 5-1-16,-20 11 0 15,-24 5 0-15,-4 8 1 16,4 8-5-16,9 6 0 16,11 4-5-16,22-7 0 15</inkml:trace>
  <inkml:trace contextRef="#ctx0" brushRef="#br0" timeOffset="64092.8924">15763 12901 10 0,'-15'3'5'0,"0"-9"-1"16,12 9 5-16,-3 0-8 15,0 5 0-15,0-3 0 16,0 6 1-16,0-1-3 16,3-2 1-16,-3 0 1 15,3-3 0-15,-3 1 1 16,3-1 0-16,-3 0 0 16,3-2 1-16,0-6 0 15,0 1 1-15,3-1 0 0,3-5 0 16,3 0-2-16,3-3 1 15,3 3-1-15,3-2 0 16,3-1-1-16,3 1 1 16,3-4-1-16,-4-1 1 15,10-4-1-15,6 1 1 16,3-6-1-16,-1-3 1 16,7 14-1-16,6-3 1 15,8-8-1-15,4 3 0 16,8 0 0-16,-3-3 0 15,13 0-1-15,5-2 1 0,6 2 0 16,1-8 0-16,5-5 0 16,12 8 0-16,3 3 0 15,-3-3 0-15,15 0 0 16,3 5 0-16,6 0-1 16,3 3 1-16,0 2-1 15,9 6 1-15,-12 2-1 16,9 4 1-16,0 7-1 15,-12 0 1-15,11 2-1 16,1 9 1-16,-3-1 0 16,18 4 0-16,3 1 0 15,-1-1 0-15,16-4 0 16,-12 6 0-16,3-3-1 16,-4 6 1-16,-11 2-1 15,-18-2 1-15,-6 2-1 0,-15 3 1 31,0 13-1-31,-18 2 0 16,-20-7 0-16,-13-6 1 16,-8 1-1-16,-12-3 1 15,-7 0-1-15,-8-3 1 16,-3 0-1-16,-3-5 1 16,-3-3-1-16,-6 0 1 15,-1-7-1-15,-2-1 1 16,0-5-1-16,-3 0 1 15,-3-16-1 1,-3 3 1-16,0-1 0 16,0 4 0-16,0 2-1 15,0-3 1-15,0-2-1 16,-3 3 0-16,0-6 0 16,-3 2 1-16,-9-1-1 15,-2-1 0-15,-4-3 0 16,0-5 0-16,-6-7 0 15,-12-9 0-15,-11 3 0 16,-10-3 1-16,-8 1-1 16,-4 1 0-16,-5 4 0 15,0 0 0-15,5 2 0 16,10 5 0-16,5 4 0 16,15 4 0-16,-2 6-1 0,2 2 1 15,12 6 0 1,4 0 0-16,2-1-1 0,9 6 1 15,6 3-1-15,6-3 1 16,9 3 0-16,3-1 0 16,9 4-1-16,8 2 1 15,13 2-1-15,15-2 1 16,-1 8 0-16,10 3 0 16,8 4-1-16,10 9 1 15,2 3 0-15,-6 7 0 16,1 0 0-16,-7-2 0 15,-8-3 0-15,-10-3 0 0,-8 6 0 16,-9-8 0-16,-10-11 0 16,-11 0 0-16,-9 0 0 15,-9 3 1-15,-12 0-1 16,-11 0 0-16,2-1 1 16,-6 1 1-16,-9 8-1 15,-5 5 0-15,-4 3 0 16,0 2 0-16,-2-2-1 15,-4 5 1-15,-2-3-4 16,-1-7 1-16,-11-1-11 16,2-8 0-16,-2-42-3 15,8-21 1 1</inkml:trace>
  <inkml:trace contextRef="#ctx0" brushRef="#br0" timeOffset="70022.3584">15661 12279 19 0,'9'-31'9'0,"6"31"-6"16,-9-6 10-16,0 6-14 15,0 6 0-15,0 15 1 16,-3 18 1-16,-6 25 0 15,-9 13 0-15,-6 21 0 16,-3 23 1-16,-2-2 0 0,5-10 1 16,3-11-2-1,3-6 1-15,3-10 1 0,0-10 0 16,3-11-1-16,3-19 1 16,0-10-2-16,3-16 1 15,0-14-10-15,-3-15 1 16</inkml:trace>
  <inkml:trace contextRef="#ctx0" brushRef="#br0" timeOffset="70712.1361">15629 12234 11 0,'6'-2'5'0,"3"-17"7"16,-6 11-4-16,0 0-7 16,-3 3 0-16,-6 5 2 15,-3 3 1-15,-6 7-5 16,-9 3 1-16,-15 11 3 16,-5 11 0-16,-16 20-1 15,-2 9 1-15,-1 2-2 16,12-5 1-16,4 5 0 15,14-5 1-15,9-3-2 16,9-5 0-16,6 0-5 16,9-16 1-16,18-3-5 15,6-21 1-15</inkml:trace>
  <inkml:trace contextRef="#ctx0" brushRef="#br0" timeOffset="71252.5835">14831 13592 28 0,'-6'-3'14'0,"51"-10"-17"15,-22 7 23-15,19 1-21 16,15-5 1-16,20-4 0 16,18 4 0-16,15-3 0 15,13-1 1-15,-4 6-1 16,-6 0 0-16,-15 3 0 15,-21 3 1-15,-20-1-1 16,-15 0 1-16,-19 3-1 16,-23 3 1-16,-18-3-1 15,-29 3 1-15,-25 7-1 16,-17 1 1-16,-15-3 0 0,-6 5 0 16,3 0-1-16,2 0 0 15,7-2 1-15,18-3 0 16,14-6 0-16,19 1 1 15,20-6-1-15,21-2 0 16,30-5 0-16,26-17 1 16,37-2-1-16,26-5 1 0,36-1-1 15,8 3 0-15,-5 3-6 16,-12 6 0-16,-30 1-5 16,-29-28 0-16</inkml:trace>
  <inkml:trace contextRef="#ctx0" brushRef="#br0" timeOffset="71808.4275">15078 12621 21 0,'18'-16'10'0,"12"-13"-6"0,-15 18 10 16,11-7-14-16,7-9 0 16,9 3 0-16,-4-2 1 0,7-3-1 15,3-3 0-15,-7-2 1 16,1 4 1-16,-3 4-1 16,-4 2 1-16,-5 3 0 15,-3 5 1-15,-6 6-2 16,-3 4 0-16,-6 9-1 15,0-3 1-15,-4 8-2 16,-5 13 1-16,-3 13-1 16,-3 17 1-16,-5 12 1 15,-4 1 0-15,0 15 0 16,0 6 0-16,3 7 1 16,0-2 0-16,3-10 0 15,0-6 0-15,6-3-1 16,3-7 1-16,6-6-4 15,3-8 0-15,6-10-7 16,3-11 0-16</inkml:trace>
  <inkml:trace contextRef="#ctx0" brushRef="#br0" timeOffset="71987.466">14968 13639 39 0,'12'-39'19'0,"92"12"-26"0,-53 14 31 15,35-3-24-15,36-5 0 0,36-3-19 16,23-2 1-16</inkml:trace>
  <inkml:trace contextRef="#ctx0" brushRef="#br0" timeOffset="82482.2338">15691 13062 16 0,'-9'-13'8'0,"0"0"-8"15,9 8 8 1,0-1-6-16,0-2 1 0,0 3 0 15,0 0 1-15,0 0-5 16,0-3 0-16,3 2 3 16,0 1 1-16,3 5-2 15,3-5 0-15,0 2 0 16,6-2 1-16,3-6-1 16,3 3 0-16,2-2 0 15,7-3 0-15,9-1 0 16,3 1 0-16,5-5 0 15,13-4 0-15,5-1 0 16,10-1 0-16,-1 5 0 0,-2-2 1 16,5 0-1-16,6 2 0 15,1 1 0-15,-1 2 1 16,0 0-2-16,13 3 1 16,5 0-1-16,12 7 1 15,3-7-1-15,9 0 1 16,6 2-1-16,-3-2 0 15,6 0 0-15,3 0 0 16,-3 2 0-16,6 0 1 16,3 6-1-16,5 3 1 0,-2 2-1 15,6 10 1-15,6 3 0 16,5 3 0-16,10 8-1 16,-3 2 1-16,11-4-1 15,-8 4 1-15,-6-2-1 16,-1 2 1-16,-14 3-1 15,-18-2 1-15,-3-1-1 16,-9 1 1-16,-18 2 0 16,-14-5 0-16,-10 2 0 15,-9-5 0-15,-11-2-1 16,-9 2 1-16,-10-5 0 16,-8-5 0-1,-9-4 0 1,-9-1 0-16,-3-4 0 15,-7-2 1-15,-7 0 0 16,-10-8 0-16,-9-5 0 16,0-8 0-16,-6-3-1 0,-12-5 1 15,-11-8-1-15,-7-3 0 16,4 3-1-16,-4-2 1 16,-2-4-1-16,11-4 1 15,3-6-1-15,4 0 1 16,2-5-1-16,3 5 0 15,7 3 0-15,2 12 1 16,6 7-2-16,6 4 1 0,6 6-1 16,6 3 1-1,9 7-1-15,9 3 0 0,9 5-1 16,23 9 1-16,13 10 0 16,23 13 1-16,7 2-1 15,11 9 1-15,6 8-1 16,0 5 0-16,-12-6 0 15,1 9 1-15,-16-1-1 16,-15 4 1-16,-14-1 0 16,-15 5 0-16,-21-7 1 15,-21 2 1-15,-15-5 0 16,-24-11 1-16,-14 6 0 16,-22 0 1-16,-2-3-2 15,-18-6 1-15,8 4-1 16,-2-1 1-16,12-8-2 15,17-7 0-15,7-9 0 16,14-4 0-16,12-7-2 16,10-4 1-16,5 2 0 0,6 1 0 15,3-1-1-15,0-8 1 16,6 3-1-16,0 3 1 16,0 2 0-16,3-2 0 15,3 0 0-15,0 2 1 16,3 0 0-16,0 0 0 15,0-2 0-15,0 2 0 16,3-2 0-16,-3 2 1 16,0 1 0-16,0-4 0 0,0 1 0 15,0 2 0-15,0 1 0 16,-1 1 0-16,1-1-1 16,0 2 0-16,-3 2-1 15,0-2 1-15,-3-3-1 16,-3 1 0-16,-3 2 0 15,-3-6 0-15,-5-2-2 16,-4-5 0-16,-6-8-9 16,-9-6 0-16,-11 1-6 15,5-17 0-15,0-23-2 16,-6-3 1-16</inkml:trace>
  <inkml:trace contextRef="#ctx0" brushRef="#br0" timeOffset="83848.874">14938 12848 17 0,'-3'-8'8'0,"15"-5"-5"0,-6 5 8 0,9-3-11 15,9-7 0-15,5 2 0 16,13-8 0-16,12-7 0 16,8-1 0-16,13-8 0 15,-4-5 1-15,-2 3 0 16,-4-3 1-16,-2 2 0 15,-10 6 0-15,-8 6 0 16,-7 4 0-16,-11 6 0 16,-6 5 0-16,-6 6-2 15,-3 4 1-15,0 12-1 16,-3 7 1-16,0 11-2 16,0 13 1-16,-1 16 0 0,4 5 1 15,0 21 0-15,0 14 0 16,0 7 0-16,-3 1 1 15,0-1 0-15,0 1 0 16,0-8 0-16,-3-9 0 16,-3-12-8-16,-9-9 1 15,-12-23-4-15,-9-30 1 16</inkml:trace>
  <inkml:trace contextRef="#ctx0" brushRef="#br0" timeOffset="84013.4554">15263 13560 29 0,'62'-32'14'0,"81"22"-17"16,-86 2 24-16,32 2-27 16,27-2 0-16,3 0-9 15,-3-15 0-15</inkml:trace>
  <inkml:trace contextRef="#ctx0" brushRef="#br0" timeOffset="91760.5883">10381 14970 19 0,'-18'42'9'0,"-12"62"-5"16,21-59 10-16,3 18-14 15,1 6 1-15,2 13-1 16,0-5 1-16,12 2-5 16,5-8 0-16,1-12-2 15,9-22 1-15</inkml:trace>
  <inkml:trace contextRef="#ctx0" brushRef="#br0" timeOffset="92661.8811">10420 14790 23 0,'-6'-37'11'0,"33"27"-15"16,-19 4 20-16,13-2-16 15,21 0 1-15,15-2-1 16,26-1 1-16,24-5-2 16,27 3 1-16,21-8 0 15,20 5 0-15,13 6 0 16,14-4 1-16,1-2 0 15,8 1 1-15,-6-4-1 16,1-5 1-16,-4 6 1 0,-5-9 0 16,-10 1 0-16,-8-3 0 15,-7-6 0-15,-17 9 0 16,-6 2 0-16,-24 5 0 16,-9 6-1-16,-6 8 0 15,-14 21-1-15,-22 16 0 16,-9 18 0-16,-11 13 0 15,-6 35 0-15,-4 8 0 0,-5 0 0 16,-6 13 0-16,-4-3-1 16,-5 1 1-16,-3-17 0 15,-3 4 0-15,-3 1 0 16,0-4 0-16,0 2 1 16,0-8 0-16,5 6 0 15,7-1 0-15,3 1 0 16,0-8 0-16,-4-17-1 15,-2-4 1-15,0-6-1 16,-9-11 0-16,-6-10 0 16,-6-5 0-16,-6-8 1 15,-6-6 0-15,-15-5-1 16,-6-5 1-16,-8-2-1 16,-19-6 1-16,-17-11-1 15,-24-5 0-15,-22-13-2 16,-34-11 1-16,-19-2-1 15,-32-9 0-15,-28-25-1 0,-20-9 1 16,-20-11 0-16,-1 9 0 16,-6 0 0-16,-9-3 1 15,15 10 1-15,-2 14 1 16,29 21-1-16,2 8 1 16,31 16-1-16,24 13 0 15,14 8-10-15,21 13 0 16,12 3-7-16,18-19 0 15</inkml:trace>
  <inkml:trace contextRef="#ctx0" brushRef="#br0" timeOffset="95063.6084">13807 15047 12 0,'0'-21'6'0,"-9"15"-5"0,9 6 7 16,-3-2-7-16,0-1 1 16,-3-2-3-16,-3 5 1 15,0-3 0-15,-3 3 1 0,-2 0 0 16,-4 3 1-16,-9-1-1 16,-3 4 1-16,-3-1 1 15,-2 0 0-15,-7 3-1 16,-3 3 0-16,4 2-1 15,5 0 1-15,3 6-2 16,3-1 1-16,4 4 0 16,5 1 0-16,-3 6-1 15,3 3 0-15,3 0 0 16,3 2 1-16,4 3-1 16,5 3 0-16,3-3 0 15,9-8 1-15,0 3-1 16,2 2 0-16,7 1 0 15,3 2 0-15,6-5 1 16,3 5 0-16,3-3-1 16,-1 3 1-16,1-5-1 15,3-3 1-15,3-5 0 0,-1-3 1 16,4-3-1-16,-3-7 0 16,-4-8 0-16,1-6 1 15,-3-5-1-15,3-5 1 16,-1-6-1-16,4 1 0 15,0-1 0-15,-3-2 1 16,-4-3-1-16,-2-2 0 16,-3-3-1-16,3 0 1 15,0-6-1-15,-4-7 1 16,1-6-1-16,-3-5 1 0,0-2 0 16,0-3 0-16,-6-1 0 15,-4 12 1-15,-5 12-2 16,-6 6 1-16,-12 8-9 15,-17 3 0-15,-16 10-3 16,-14-14 0-16</inkml:trace>
  <inkml:trace contextRef="#ctx0" brushRef="#br0" timeOffset="97810.9027">7461 15065 21 0,'-33'-16'10'0,"-14"-15"-9"0,32 25 11 16,-6 4-13-16,-3 2 1 15,-6 8-1-15,-2 0 1 16,-10 0 0-16,-6 5 0 16,4 11-1-16,-4 2 0 15,3 6 0-15,1 10 1 16,5 11 0-16,9 3 0 16,6-3 0-16,7-3 1 15,8 3 0-15,12-3 1 16,9-5 0-16,8-8 0 0,10-10 0 15,6-12 1-15,14-12-1 16,4-21 0-16,26-14-1 16,28-26 1-16,2-19-1 15,6-10 0-15,-12 7 0 16,-15 11 0-16,-23 6 0 16,-19 10 0-16,-23 13 0 15,-24 16 0-15,-21 14-2 16,-8 10 1-16,-13 13-8 15,-12 3 0-15,-5 13-1 16,8-8 1-16</inkml:trace>
  <inkml:trace contextRef="#ctx0" brushRef="#br0" timeOffset="98261.262">7175 15536 23 0,'0'6'11'0,"15"52"-16"16,-6-37 22-16,-3 24-17 16,3 18 1-16,-3 12 0 15,-3 22 0-15,3 15-1 16,0-9 0-16,0-11-1 16,6-4 0-16,3-9-5 15,-1-15 0-15</inkml:trace>
  <inkml:trace contextRef="#ctx0" brushRef="#br0" timeOffset="98516.6608">6741 15999 27 0,'23'-29'13'0,"105"-8"-16"0,-74 27 22 0,23-6-19 16,37-3 1-16,28-2-1 16,22-5 1-16,9-1-9 15,-10-2 1-15</inkml:trace>
  <inkml:trace contextRef="#ctx0" brushRef="#br0" timeOffset="98862.7898">7425 16431 28 0,'18'-37'14'0,"-30"76"-17"0,0-31 21 0,-11 19-18 16,-16 18 0 0,-6 26-1-16,-11 8 1 0,-7-7-6 15,1 2 1-15,2-3-2 16,12-28 1-16</inkml:trace>
  <inkml:trace contextRef="#ctx0" brushRef="#br0" timeOffset="99058.0937">7351 16626 30 0,'21'27'15'0,"47"52"-21"16,-44-60 30-16,15 5-28 15,2-1 0-15,10 6-11 16,-3-29 0-16</inkml:trace>
  <inkml:trace contextRef="#ctx0" brushRef="#br0" timeOffset="100109.0267">17635 14295 24 0,'6'-63'12'0,"-51"15"-13"16,27 40 16-16,-14 3-16 0,-16 5 0 16,-9 5-1-16,-20 9 1 15,-15 7 1-15,-6 3 1 16,-1 5-2-16,-2 10 1 15,0-2 1-15,18 6 1 16,5-1 1-16,13-2 0 16,14 2 0-16,15 6 0 15,18-1 0-15,10 6 0 16,19-5-2-16,25-8 1 0,21-9-1 16,20-17 1-16,39-22-1 15,24-19 1-15,21-10-1 16,0-13 1-16,-7-16-1 15,-17-11 0-15,-21 6 0 16,-23 4 0-16,-31 14-1 16,-23 11 0-16,-27 16-2 15,-15 12 1-15,-24 14-10 16,-18 19 1-16</inkml:trace>
  <inkml:trace contextRef="#ctx0" brushRef="#br0" timeOffset="100483.8715">17239 14753 25 0,'6'3'12'0,"6"79"-9"0,-6-50 12 0,3 13-12 16,-3 26 1-1,-9 135 1 1,-3-10 1-16,0-34-10 16,0-14 0-16,3-13-2 15,0-30 1-15,-3-22-4 16,-6-39 1-16</inkml:trace>
  <inkml:trace contextRef="#ctx0" brushRef="#br0" timeOffset="101055.1111">16525 15240 37 0,'6'-58'18'0,"71"39"-28"16,-41 14 38-16,20 2-28 16,28-5 0-16,35 6 0 0,38-6 1 15,25 5-2-15,23-2 1 16,-8 5-5-16,-22 0 0 15,-32 5-4-15,-30-2 0 16</inkml:trace>
  <inkml:trace contextRef="#ctx0" brushRef="#br0" timeOffset="101401.9027">17111 15835 40 0,'0'-68'20'0,"-12"68"-30"15,6 10 37-15,-3 14-28 16,-9 16 1-16,-5 13-1 16,-13 18 0-16,-15 19-4 0,-11 3 1 15,-7-1-6-15,7-7 1 16</inkml:trace>
  <inkml:trace contextRef="#ctx0" brushRef="#br0" timeOffset="101624.6994">17269 16002 38 0,'18'-5'19'0,"38"42"-26"16,-32-21 34-16,9 10-26 15,23 11 0-15,19 11-1 16,23-3 0-16,15 5-10 16,3-13 0-16</inkml:trace>
  <inkml:trace contextRef="#ctx0" brushRef="#br0" timeOffset="102975.5926">8437 15534 20 0,'-26'-3'10'0,"14"-2"-7"0,12-1 10 16,3-1-13-16,3-1 0 15,8 0 0-15,13-3 0 16,12-2-1-16,6-3 1 16,11-8 0-16,10 0 0 15,14 3 0-15,0-5 1 0,10 7-1 16,2 3 1-1,-6 6-1-15,4 4 1 0,-10 6 0 16,3-2 0-16,-2 2 0 16,-1 2 0-16,-9 4-1 15,1-1 1-15,-7-2 0 16,-5-3 1-16,-13 0-1 16,-11-3 0-16,-12 3 0 15,-9-5 1-15,-12-1-2 16,-15-4 1-16,-6 5-1 15,-15-1 1-15,-11 6-1 16,-10 0 1-16,12 6 0 16,1 7 0-16,5-3-1 15,6-2 1-15,6-2-1 16,13 2 1-16,8-3-1 16,6 0 0-16,8-5-2 15,19-8 1-15,18 0 0 0,11-2 1 16,13-4-2-16,-4-4 1 15,-5 10-1-15,-19 13 0 16,-23 16 0-16,-24 11 1 16,-38 5-5-16,-40 19 0 15,-26 23-1-15,-9-10 1 16</inkml:trace>
  <inkml:trace contextRef="#ctx0" brushRef="#br0" timeOffset="103681.1296">16010 15166 22 0,'26'-34'11'0,"7"18"-13"15,-18 10 20-15,0 6-18 16,-3 0 0-16,-6 6 0 16,-12 2 1-16,-6 0-2 15,-24 2 1-15,-8-2 0 16,-25-3 1-16,-14 1-1 16,-21-6 1-16,5-3 0 15,-5-5 0-15,15 0-1 16,15-2 1-16,14 2-3 15,12 0 0-15,13 2-5 0,2 1 1 16</inkml:trace>
  <inkml:trace contextRef="#ctx0" brushRef="#br0" timeOffset="103907.5543">15239 14983 27 0,'-30'14'13'0,"-15"25"-15"0,33-26 22 0,-11 19-19 16,-16 13 0-16,-9 13 0 16,-5 14 0-16,2-6-4 15,12-2 0-15,19-6-4 16,23-19 0-16</inkml:trace>
  <inkml:trace contextRef="#ctx0" brushRef="#br1" timeOffset="127118.3148">12911 15894 10 0,'12'-27'5'0,"-3"27"-1"0,-9 0 5 0,0 0-10 16,-3 0 1-16,0 3 1 16,0-1 0-16,-3 4 0 15,-3 2 0-15,-3 5 0 16,-3 5 0-16,-3 1 0 15,-8 5 1-15,-10 5-1 16,-6 3 0-16,-11-1-1 16,-22 14 0-1,-85 24-1 1,2-5 1-16,-6-9-1 16,-6-7 1-16,1-14-1 15,-7-7 1-15,-5-6 0 16,-19-5 0-16,-2-3 1 15,-7-8 0-15,7-2 0 0,11-1 0 16,4-2 0-16,11 3 1 16,13 0-1-16,20-3 1 15,15-3-4-15,21-2 1 16,17-6-5-16,25-5 1 16</inkml:trace>
  <inkml:trace contextRef="#ctx0" brushRef="#br1" timeOffset="127867.6649">8967 16378 12 0,'-15'-19'6'0,"9"-5"-6"0,6 16 6 16,-3-2-6-16,-6-6 0 16,0 0 2-16,1 3 0 0,-4-6-2 15,0 3 1-15,-9 3 1 16,0 5 0-16,-3 8-1 16,-3 8 1-16,-2 13-1 15,-4 6 0-15,-6 10 0 16,-5 5 0-16,-7 14 0 15,-3 15 0-15,4 14 0 16,5 0 1-16,18 2-1 16,15-2 1-16,15-17-1 15,15-9 0-15,21-22-1 16,0-16 1-16,14-19 0 16,13-20 0-16,11-14 1 15,6-21 1-15,-8-16-1 16,-1-15 1-16,-11 10 0 15,-19 0 1-15,-17 0-2 16,-18 10 0-16,-12 11-2 16,-15 5 1-16,-20 14-2 0,-13 13 0 15,-11 18-4-15,-7 14 1 16,4 7-5-16,-1 6 0 16</inkml:trace>
  <inkml:trace contextRef="#ctx0" brushRef="#br1" timeOffset="128783.7885">12828 14973 19 0,'-6'-24'9'0,"9"-8"-5"0,3 27 11 15,-3 0-15-15,3 7 1 16,0 6 1-16,3 11 0 15,-6 7-1-15,-1 6 0 16,1 10 2-16,-3 9 1 16,0 7-1-16,0 0 1 15,-3 3-1-15,-2-3 1 0,-4-16-2 16,-3-5 1-16,3-2-2 16,-3-3 0-16,-3-6-4 15,0-2 1-15,0-6-8 16,9-7 0-16</inkml:trace>
  <inkml:trace contextRef="#ctx0" brushRef="#br1" timeOffset="129249.4472">12884 14806 21 0,'6'-24'10'15,"0"22"-6"-15,-6 7 9 0,-6 8-13 16,-3 16 0-16,-6 8 1 16,-8 6 1-16,-10 10-3 15,-9 10 1-15,4 14 0 16,-1-3 0-16,9-5-6 16,6-3 0-16</inkml:trace>
  <inkml:trace contextRef="#ctx0" brushRef="#br1" timeOffset="129414.6387">12685 15658 23 0,'33'-8'11'0,"59"0"-12"0,-50 3 17 16,14 0-28-16,10-6 0 15</inkml:trace>
  <inkml:trace contextRef="#ctx0" brushRef="#br2" timeOffset="140372.784">13236 16018 7 0,'-9'8'3'0,"0"0"3"15,9-6 4-15,-3 1-9 16,0 2 1-16,0 1 1 0,3 2 0 16,0 7-3-16,3 1 0 15,0 8 2-15,3 8 0 16,3 5-1-16,0 3 1 15,5-1-1-15,7 1 0 16,6-6-1-16,9 1 0 16,8 2 0-16,13 2 1 15,2 1-1-15,13 3 1 0,11 7-1 16,15-3 0 0,4-4 0-16,8-4 1 0,15-2-1 15,6-2 1-15,6-11-1 16,18-6 1-16,-7-13 0 15,10-10 0-15,-3-5-1 16,-12-6 1-16,-9-3-1 16,-6 1 1-16,-15 4-1 15,-12 4 1-15,-12 5-3 16,-11 5 0-16,-19 0-5 16,-11-3 1-16</inkml:trace>
  <inkml:trace contextRef="#ctx0" brushRef="#br2" timeOffset="140840.5491">16331 16497 12 0,'-9'-13'6'0,"-15"2"-1"0,15 8 5 16,-11 1-7-16,-13 2 0 0,-6 0 2 15,1 0 1-15,-7-3-7 16,-3 3 0-16,7-3 5 15,5 1 1-15,6-4-3 16,6 1 1-16,9 0-2 16,12 0 0-16,9 5-2 15,9 0 1-15,6 5-1 16,9-3 1-16,9 6-2 16,5 6 1-16,4 9 1 15,-7 9 0-15,-5 3-1 16,-3 10 1-16,-12 0 0 15,-15 5 1-15,-15-3 0 16,-18 6 0-16,-6 6-4 16,1-9 0-16,-1-5-4 15,-6-19 0-15</inkml:trace>
  <inkml:trace contextRef="#ctx0" brushRef="#br2" timeOffset="142054.4224">12316 15071 17 0,'0'2'8'0,"3"62"-5"16,-3-35 8-16,0 24-11 16,-6 13 1-16,-6 11 0 0,-6-1 0 15,0-1-2-15,6-7 1 16,6-9-1-16,0-15 1 15,0-14-5-15,3-12 0 16</inkml:trace>
  <inkml:trace contextRef="#ctx0" brushRef="#br2" timeOffset="142462.2186">12316 15028 20 0,'-30'24'10'0,"-24"40"-11"15,46-46 15-15,-4 6-14 0,3 8 0 16,0 2-7-16,6 1 1 16,0 4 4-16,-9 1 0 15</inkml:trace>
  <inkml:trace contextRef="#ctx0" brushRef="#br2" timeOffset="142627.2922">12057 15994 24 0,'-12'8'12'0,"65"-8"-17"16,-17-5 24-16,12-9-31 16,20-7 0-16</inkml:trace>
  <inkml:trace contextRef="#ctx0" brushRef="#br2" timeOffset="148480.7063">16846 16526 23 0,'6'-11'11'16,"0"30"-7"-16,-3-6 12 0,3 16-15 16,3 19 1-16,0 15 2 15,3 9 1-15,0 12-5 16,-3 12 0-16,2-6 3 15,-5-6 1-15,0-15-1 16,0-11 0-16,3-10-2 16,-3-11 0-16,-3-13-6 15,-3-14 1-15,6-10-6 16,-9-21 0-16</inkml:trace>
  <inkml:trace contextRef="#ctx0" brushRef="#br2" timeOffset="148977.079">16912 16420 38 0,'-12'-8'19'0,"-12"27"-23"15,12-14 32-15,-6 13-28 16,-3 19 1-16,-6 8 0 0,1 16 0 15,-1-2-2-15,6 4 1 16,9-18-2-16,6-8 1 16,9-5-9-16,9-11 1 15,6-8-2-15,0-8 1 16</inkml:trace>
  <inkml:trace contextRef="#ctx0" brushRef="#br2" timeOffset="149233.1362">16757 17423 34 0,'39'-13'17'0,"62"7"-24"16,-66-2 33-16,22-10-31 15,20-6 0-15,13-16-12 16,-4-18 0-16</inkml:trace>
  <inkml:trace contextRef="#ctx0" brushRef="#br2" timeOffset="171272.9161">17251 17468 3 0,'-3'0'1'0,"6"0"-1"16,-3 0 2-16,0 0-2 16,0 0 0-16,0 0 0 15,0 0 1-15,0 0-1 16,0 0 0-16,0 0 0 0,0 0 1 15,0 0-1-15,0 0 0 16,0 0 0-16,0 0 0 16,0 0-1-16,0 0 1 15,0 0 0-15,0 0 0 16,0 0 1-16,0 0 0 16,0 0 0-16,0 0 0 15,0-6-2-15,0 6 1 16</inkml:trace>
  <inkml:trace contextRef="#ctx0" brushRef="#br2" timeOffset="171735.866">17272 17441 2 0,'3'0'1'0,"0"0"-1"0,-3 0 0 0,0 0 0 16,0 0 0-16,0 0 1 31,29 82-1-31,-58-164-1 16,29 82 1-16,0 0 0 15,0 0 1-15,0 0-1 16,0 0 0-16,0 0 0 16,0-2 0-16,0 2 0 15,0 0 1-15,0 0-1 16,6-3 1-16,-6 3-1 15,0 0 0-15,0 0 0 0,0 0 1 16,6-3-2-16,0-2 1 16,-6 5 0-16,0 0 1 15,0 0-1-15,0 0 1 16,0 0 0-16,0 0 0 16,0 0-1-16,0 0 1 15,0 0-1-15,0 0 0 16,0 0-1-16,0 0 1 0,0 0 0 15,0 0 0-15,0 0-1 16,0 0 1-16,0 0 0 31,0 0 1-31,0 0-2 0,0 0 1 0,0 3-1 16,0-1 0-16</inkml:trace>
  <inkml:trace contextRef="#ctx0" brushRef="#br2" timeOffset="173494.7954">17334 17526 1 0,'0'0'0'0</inkml:trace>
  <inkml:trace contextRef="#ctx0" brushRef="#br2" timeOffset="173882.9848">17328 17534 1 0,'3'-3'0'0,"0"-2"1"0,-3 5 0 16,0 0-1-16,0 0 0 16,0 0 0-16,0 0 0 0,0 0 0 15,0 0 0-15,0 0 0 16,-3 0 0-16,0 0 0 16,0 0 1-16,0 0-1 15,3 0 0-15,-3 0 0 16,3 0 1-16,0 0-1 15,-3 0 1-15,0 0-1 16,0 0 0-16,0 0-1 16,0 0 1-16,1 0 0 15,2 0 0-15,0 0 0 16,0 0 1-16,0 0 0 16,0 0 0-16,0 0 0 15,0 0 0-15,0 0-1 16,0 0 1-16,0 0-2 15,0 0 0-15,0 0 0 16,0 0 0-16,0 0 0 16,5-3 0-16,-2 1 1 15,3-1 0-15,-3-2 1 0,0 2 0 16,0 0-1-16,-3 3 0 16,0 0-1-16,0 0 1 15</inkml:trace>
  <inkml:trace contextRef="#ctx0" brushRef="#br2" timeOffset="174109.4692">17316 17497 2 0,'-6'3'1'0,"9"-6"-1"0,-3 3 0 16,6 0 0-16,0 0 0 0,0 0 0 15,0 0 0-15,0-3 0 16,6 1 0-16,-6-1 0 15,0 0 1-15,0 1-1 16,-3-1 0-16,3 3 0 16,-3 0 1-16,-3 0-1 15,0 0 0-15,0 0-1 16,6 0 1-16</inkml:trace>
  <inkml:trace contextRef="#ctx0" brushRef="#br2" timeOffset="174198.3941">17415 17468 3 0,'3'-6'1'0,"3"1"-1"15,-6 5 2-15,0 0-3 16,0 0 1-16,0 0-1 16,0 0 0-16</inkml:trace>
  <inkml:trace contextRef="#ctx0" brushRef="#br2" timeOffset="174559.2358">17424 17462 4 0,'0'-5'2'0,"0"3"-4"16,0 2 4-16,0 0-3 15,0 0 1-15,0 0-1 16,0 0 0-16</inkml:trace>
  <inkml:trace contextRef="#ctx0" brushRef="#br2" timeOffset="175248.7718">17412 17497 3 0,'-3'-3'1'0,"6"1"-1"15,-3 2 3-15,0 0-4 16,0 0 1-16,0 0-1 15,0 0 1-15,0 0 0 16,0 0 1-16,0 0-2 16,0-6 1-16,0 4 0 15,0-1 1-15,0 3-1 16,0 0 1-16,0-3-1 0,0 3 1 16,0 0-1-16,0 0 1 15,0-2-1-15,0 2 1 16,0 0-1-16,0 0 0 15,0 0 0-15,0 0 1 16,0 0-1-16,0 0 1 16,0 0-1-16,0 0 0 15,0 0 0-15,0-3 0 16,0 3 0-16,0 0 0 0,0 0 0 16,0 0 0-16,0 0-1 15,0 0 1-15,0 0-1 16,0 0 1-16,0 0-1 15,0 3 1-15,0-1-1 16,0-2 1-16,0 0 0 16,3 0 1-16,-3 0-1 15,0 0 0-15,3 0 0 16,0 3 0-16,-3-3-1 16,0 3 0-16</inkml:trace>
  <inkml:trace contextRef="#ctx0" brushRef="#br2" timeOffset="181269.5199">15018 5085 10 0,'-8'-2'5'0,"8"-14"-6"15,0 16 6-15,6 0-5 16,-1 0 0-16,1 0 1 0,6 2 0 16,0 4-1-16,3-6 0 15,3 5 1-15,6 0 0 16,12-2 0-16,5 2 1 15,10 1 0-15,8-1 0 16,7-5 0-16,8 2 1 16,16 4-1-16,11-4 0 15,15-2 0-15,12-2 0 0,15 2-1 16,11-6 0 0,141 4 0-1,-18-3 0-15,-18 2-1 16,-3-2 0-16,-3 2 0 15,-9 0 1-15,3 6-1 16,-3-3 0-16,-3 8 0 16,0-3 0-16,-11 6 0 15,5-1 1-15,-6-2-1 16,3 5 0-16,-9-2 0 16,6 0 1-16,-5-1-1 15,-7-4 1-15,3-1-1 16,-8-3 0-16,-4-2 0 15,-12 0 1-15,-11-5-1 16,-1 0 0-16,-17 2 0 16,-3 1 0-16,-12-6 0 15,-12 8 1-15,-9-6-1 16,-12 4 1-16,-12-1-1 16,-6 0 1-16,-9-2-1 0,-14 5 1 15,-16-3-1-15,-11 1 1 16,-13-1-1-1,-8 1 1-15,-12-4-1 0,-15 4 0 16,-15-6 0-16,-18 2 1 16,-11 4-1-16,-19-4 0 15,-11-4 0-15,-22 2 0 16,-20 3 0-16,-12-9 1 16,-15 4-1-16,-17-6 0 0,-25 5 0 15,-11 3 0-15,-16 0-1 16,-17 1 1-16,-21 4 0 15,-18-2 0-15,3-1 0 16,-21 6 0-16,-8-8 1 16,5 8 1-16,-12 0-2 15,-2-8 1-15,-1 1-1 16,0 4 0-16,-2-5-1 16,2 3 1-16,12-1-1 15,22-2 0-15,8-2 1 16,17 2 1-16,16 0-1 15,15 3 1-15,14-1 0 16,4 4 0-16,14 4 0 16,19-2 0-16,5 6 0 15,6-1 0-15,24 11-1 16,6-6 0-16,18 9 0 0,6-11 1 16,8 5-1-16,13 3 0 15,8 0-1-15,10-8 1 16,8 5 0-16,9 0 1 15,10 0-2-15,2 1 1 16,6-4 0-16,9 1 1 16,6-1-1-16,12 4 0 15,21-6 0-15,26-3 1 16,46-2-1-16,50-1 1 16,53-7-3-16,54-8 0 0,53-11-7 15,52-3 1-15</inkml:trace>
  <inkml:trace contextRef="#ctx0" brushRef="#br2" timeOffset="182289.8587">13194 11181 11 0,'-36'-21'5'15,"18"13"-3"-15,15 6 6 0,0 2-8 16,0-3 0-16,3 3-1 16,9 0 1-16,6 3 0 15,9-3 0-15,12-3 0 16,20 6 1-16,16-1 0 15,23-2 0-15,33 3 0 16,21-1 1-16,26-2 0 16,19-2 0-16,17-6-1 15,9-3 1-15,7 1 0 16,-1-11 0-16,-6 5-1 16,-11-3 0-16,-28 3 0 15,-17 3 1-15,-33 8-1 16,-33 7 0-16,-27 6-7 0,-29 11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11:16.7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7622 8504 11 0,'15'0'5'0,"11"-3"-4"0,-20 3 5 15,3 0-6-15,3 0 0 0,3-3 0 16,6 3 0 0,3 0 0-16,5 0 0 0,4 3 0 15,0 0 0-15,3-1 1 16,5 1 0-16,7 0 1 15,0-3 1-15,8-3-1 16,4 3 0-16,2 0 0 16,-5 0 1-16,5 3-2 15,4-3 1-15,-4 0-2 16,10 0 0-16,-1 0 0 16,1 5 1-16,5-2-1 15,-3-3 1-15,1-3-1 16,8-2 0-16,0 2 1 15,1 0 0-15,-1-2-1 16,1 2 1-16,5 6-1 16,0-3 1-16,-3-3-1 0,4 3 1 15,2-2-1 1,-3-1 1-16,4 3-1 0,-10-3 0 16,3 3 0-16,1-2 0 15,-7 2 0 1,3-3 0-16,1-2 0 0,-1 2 1 15,3-2-1-15,-5 2 1 16,-4-2 0-16,3 2 0 16,1 1 0-16,-1-1 0 0,3 0-1 15,-5 1 1-15,2-4-1 16,1 4 1-16,-1 2-1 16,6 0 0-16,-2 0 0 15,-7-3 0-15,0 1 0 16,1 2 0-16,-1 0 0 15,1 2 0-15,-1-4 0 16,-3 2 1-16,4-3-1 16,-1 3 0-16,1-3 0 15,2 3 1-15,0 0 0 16,1 0 0-16,-1 0 0 16,3 0 0-16,-5 3 0 15,-1 0 0-15,4-1-1 16,-4 1 1-16,3-3-1 15,-2 0 0-15,-4 0 0 16,3-3 1-16,1-2-1 16,-4 0 0-16,4-1 0 15,-1 1 1-15,-3 5-1 0,1 3 1 16,-4-6-1-16,1 3 1 16,-7 3-1-16,1-1 0 15,-1 4 0-15,-5-1 1 16,-4 0-1-16,1 3 0 15,5 0 0-15,-8 0 0 16,0-3 0-16,-1-2 0 16,4 0 0-16,2-1 1 15,-2-2-1-15,5 0 0 16,7-2 1-16,-7-4 0 0,4 1 0 16,5-3 0-16,1 0 0 15,-4 3 0-15,3 2 0 16,-5-2 0-1,-15 10-11 1,-31-10 1-16</inkml:trace>
  <inkml:trace contextRef="#ctx0" brushRef="#br0" timeOffset="26152.941">11783 8567 3 0,'3'5'1'0,"-9"1"3"16,6-6 1-16,3 0-4 16,0 0 0-16,0 2 0 15,0 1 1-15,0 0-2 16,0-1 1-16,3-2 1 15,-3 0 0-15,3 0 0 0,0 0 0 16,0 0 0-16,0 0 0 16,0 0-1-16,2 3 0 15,4 2-1-15,-3 3 0 16,3 5-1-16,0 9 1 16,3 4 0-16,3 6 0 15,3 0 0-15,0 2 1 16,2 6-1-16,4-9 0 15,-3 1 0-15,0 3 1 0,-6 4-1 16,-3 1 0-16,-1 10 0 16,-2 6 0-16,-3-3 0 15,-3-3 0-15,-3 0 0 16,3-5 0-16,-3-2 1 16,-3 2 0-16,0-3-1 15,-3-5 1-15,0 3 0 16,0-3 1-16,0-8-1 15,0-8 1-15,0-8-1 16,0-5 1-16,0-8-4 16,-6-3 0-16,-6-5-4 15,-8-5 1-15</inkml:trace>
  <inkml:trace contextRef="#ctx0" brushRef="#br0" timeOffset="26544.4687">11816 9284 6 0,'0'11'3'0,"9"13"3"0,-3-11-2 0,0 5-3 16,-1 1 0-16,10 7 0 15,0 9 1-15,6-4-2 16,3 1 0-16,6 0 2 16,5-8 0-16,1-8-5 15,0-11 1-15,3-5-1 16,5-13 0-16</inkml:trace>
  <inkml:trace contextRef="#ctx0" brushRef="#br0" timeOffset="38298.258">17415 4260 11 0,'20'-35'5'0,"-2"9"-3"0,-9 21 6 0,0 5-9 16,0 2 1-16,0 14 0 15,0 3 0-15,0 7 0 16,0 14 0-16,0 13-1 15,0 10 1-15,0 6 0 16,3 5 1-16,2 8 0 16,4 19 0-16,3 5 1 15,3-6 0-15,0 22 0 16,0 5 1-16,-1 2-1 16,7 17 0-16,0 13-1 15,3-3 1-15,-1 18-1 16,4-4 0-16,6 20 0 15,2 6 0-15,1-5-1 16,-3 15 1-16,-4-5-1 0,1 19 1 16,3-9 0-16,2 19 0 15,-5-13-1-15,-3 19 1 16,-6-3 0-16,-7 13 0 16,-5-13 0-16,-3 5 1 15,-9-16 0-15,-3 3 0 16,-6-21 0-16,0-1 0 15,-9-15 0-15,0-21 1 16,-3-11-1-16,-2-5 0 16,-1-8-1-16,0-27 0 0,0-5-2 15,6-13 1-15,-3-8-9 16,-6-16 0-16</inkml:trace>
  <inkml:trace contextRef="#ctx0" brushRef="#br0" timeOffset="38779.6269">18445 8234 28 0,'5'-74'14'0,"73"29"-15"0,-45 37 17 0,29-5-16 15,27-1 1-15,30 6-1 16,30-2 1-16,27 5-1 16,17-3 0-16,19 5 0 15,-1-2 0-15,-3 2 0 16,-8 0 1-16,-10-2-1 15,-26-3 0-15,-18-5 0 16,-24 5 1-16,-27 0-3 16,-23 3 1-16,-25-3-7 15,-32 5 1-15</inkml:trace>
  <inkml:trace contextRef="#ctx0" brushRef="#br0" timeOffset="39110.0506">19090 7527 18 0,'15'-2'9'0,"-24"33"-7"0,-3-9 9 16,-17 28-10-16,-22 19 1 16,-17 15 0-16,-13 9 0 15,-17 15-2-15,6 1 0 16,11-16 2-16,28-11 0 0,23-11 1 16,48-7 0-16,47-1 0 15,63-5 0-15,54-2-3 16,41-1 1-16,15 1-8 15,15-11 0-15</inkml:trace>
  <inkml:trace contextRef="#ctx0" brushRef="#br0" timeOffset="56884.9317">3210 12343 10 0,'-14'-19'5'0,"8"3"-5"16,6 14 6-16,0 2-7 16,-3-3 1-16,3 3-1 15,0 3 1-15,0 2 0 0,0 6 0 16,0-1 0-16,0 6 0 16,0 5 0-16,0 6 1 15,0 7 0-15,0 6 1 16,0-1 0-16,0 9 0 15,0 0 0-15,0 10 1 16,0 16 0-16,3 13 0 16,3-2-1-16,3 13 0 15,-4 21 0-15,7 0 0 0,3 5-1 16,0 14 1-16,3 5-1 16,0-6 1-16,0 17-1 15,6 2 1-15,-7-10-1 16,-2 12 0-16,3-2 0 15,-3-15 0-15,-6 4 0 16,0 1 0-16,0-9 0 16,-6-4 1-16,3 4-1 15,-3-10 0-15,6-8 0 16,0-8 0-16,2-2-1 16,-2-3 1-16,0-14 0 15,-6-10 0-15,3-16 1 16,-3-10 0-16,0-16 1 15,-6-9 1-15,-3-17 0 16,0-12 1-16,-9-15-1 16,-2-21 1-16,-1-6-2 15,0-13 1-15,0-3-2 16,-3-7 0-16,6-24-1 0,3-11 0 16,-2-8-1-16,2-16 1 15,6-15-2-15,0 2 0 16,3-19 0-16,3-2 1 15,0 5-1-15,0-10 0 16,0 2 0-16,3-5 0 16,0-5 0-16,0 13 1 15,3-3-1-15,-3-2 1 0,6 10-1 16,-4 3 1-16,4-3-1 16,-9 5 1-1,3 22-1-15,0 5 0 16,-3 8 0-16,3 2 1 15,0 17-2-15,-3 10 1 0,0 7 0 16,3 17 1-16,0 16-1 16,3 8 1-16,-3 7-2 15,6 9 1-15,6 10 0 16,0 16 0-16,3 18-1 16,3 27 1-16,-1 18-1 15,-2 43 1-15,6 37 0 16,3 61 0-16,-3 34 0 15,-12 37 1-15,-6 34-1 16,-15 27 0-16,-6 27-9 16,-12 15 0-16</inkml:trace>
  <inkml:trace contextRef="#ctx0" brushRef="#br0" timeOffset="62831.817">11750 12922 1 0,'54'-8'0'0,"8"-10"1"16,-38 12 0-16,12 4-1 0,6-1 1 15,-1 1-1-15,10 2 1 16,5-6-1-16,1 4 0 15,8-6 1-15,10 2 0 16,-7 1 0-16,10 0 0 16,-4-3-1-16,6 0 1 0,10 0 0 15,-4 3 0-15,3 2-1 16,1-5 0-16,2 3 0 16,9 0 1-16,-6 2-1 15,7-5 1-15,-7 0-1 31,12 0 1-31,-6 3-1 0,3-1 0 16,-2 4 0-16,8-1 0 0,0 3 0 16,-9 5 0-16,3-2 0 15,-3-3 0-15,1 0 0 16,-4 0 0-16,3 0 0 16,-6-3 0-16,9-2 0 15,4 0 0 1,46 0 0-1,-2-3 0-15,-21 5 0 16,-6-2 0-16,-3-1 0 16,-3 4 0-16,-3-1 0 15,-2 3 0-15,-1 0 0 0,-6 0 0 16,3 0 0-16,-9 3 0 16,-3-3 0-16,-5-5 0 15,-1 5 0-15,0-3 0 16,3 6 0-16,-5-6 0 15,-1 3 0-15,0 0 0 16,1 0 0-16,5 3 0 16,-12-6 0-16,6 3 1 15,-5 0-1-15,-1-3 1 0,3 3-1 16,-5 0 0-16,-7 3 0 16,4-6 0-16,-4 3 0 15,6-2 1-15,1 2-1 16,-1 0 0-16,-5 2 0 15,2-2 0-15,-3 3 0 16,7-3 0-16,-1 0-1 16,-2 0 1-16,-4 3 0 15,0-3 0-15,4 0 0 16,-1 0 0-16,3 0 0 16,4 0 0-16,-7 2 0 15,7-4 1-15,5-1-2 16,0 0 1-16,3 3 0 15,1 0 1-15,2 3-1 16,0-3 0-16,6 0-1 16,-5 3 1-16,5 2 0 15,3-3 1-15,3 4-1 16,-3 2 0-16,12-3 0 0,-2 0 0 16,11 1 0-16,-3 1 0 15,9-1 0-15,11-1 1 16,-2 0 0-16,6-5 0 15,9 0 1-15,-6 3 1 16,6-3-1-16,5 0 1 16,-14 0 0-16,0-3 0 15,-12 1-1-15,-6-1 1 16,-18 0-2-16,-24 3 0 0,-11 0-4 16,-16 0 1-1,-20 3-3-15,-12-14 0 0</inkml:trace>
  <inkml:trace contextRef="#ctx0" brushRef="#br0" timeOffset="64902.3179">16042 7398 8 0,'-8'-13'4'0,"-4"-1"-2"0,12 9 5 15,0-6-8-15,3-7 1 16,-3-3 0-16,3 5 0 16,0 0 0-16,0 0 0 15,2-2 0-15,-2 4 0 16,0 4 1-16,0 2 0 16,-3 8 1-16,0 2 1 15,-3 9 0-15,0 13 0 16,-5 13 0-16,-4 13 1 15,-6 6 0-15,0 7 0 0,3 11-2 16,3 0 1-16,0-2-2 16,0 5 1-16,0-3-1 15,3 0 0-15,1-5-1 16,2-1 1-16,3-2-1 16,0-5 0-16,-3-2 0 15,0-4 1-15,3-13-1 16,0-5 0-16,0-7 0 15,0-7 0-15,0-4-2 16,0-3 0-16,0-3-4 16,0-5 1-16,-3-5-3 15,-3-9 1-15</inkml:trace>
  <inkml:trace contextRef="#ctx0" brushRef="#br0" timeOffset="65367.7345">15626 8305 8 0,'0'-2'4'0,"9"10"2"15,-6-3 2-15,0 8-5 16,-3 11 0 0,0 26 3-1,3-2 0-15,5-9-7 16,13-1 0-16,6-12 5 16,9-18 0-16,14-19-2 15,13-18 1-15,20-21-2 16,16-11 1-16,8-5-4 15,-12-8 0-15,-9-6-5 0,-20 9 0 16</inkml:trace>
  <inkml:trace contextRef="#ctx0" brushRef="#br0" timeOffset="73100.344">7860 14015 5 0,'12'0'2'0,"6"8"-1"16,-12-8 2-16,3 3-3 15,-1-3 0-15,1 0 1 16,6 2 1-16,-3-2-2 16,3-2 0-16,3-1 1 15,-3 3 1-15,3-3 0 16,-1-2 0-16,4 2-1 15,0 1 0-15,-3-1 0 16,-3 0 0-16,0 3-1 16,0 3 0-16,0 0 0 15,-4-1 1-15,-2 1-1 0,-3 0 1 16,-6-3-1-16,0 0 1 16,-3 0 0-16,-6-3 0 15,-8 3-1-15,-7-5 1 16,-6-3-2-16,0 0 1 15,-8 0 0-15,-1 0 0 16,-3 0 0-16,1 0 0 16,2 3-1-16,6 2 1 0,6 3 0 15,3 0 1-15,7 0-1 16,2-3 0-16,3 6 0 16,6-3 1-16,12 0-1 15,9 3 0-15,14-1-1 16,10 4 1-16,12-1 0 15,8-2 0 1,40-6 0 0,-7 0 1-16,-18 1-1 15,-8-4 1-15,-10 6 0 16,-11 0 0-16,-12 0 0 16,-13 3 0-16,-14 2-1 15,-12-2 0-15,-17 0 0 16,-19 2 0-16,-6 0 0 15,-11 1 1-15,-1-1-1 16,4-5 0-16,2 2 0 16,4-2 0-16,5 0 1 15,6 0 0-15,9-2-1 0,10 2 1 16,11-3-1-16,9 3 1 16,15 0-1-16,11 0 0 15,16 0 0-15,6-2 0 16,14-1-5-16,4 11 1 15</inkml:trace>
  <inkml:trace contextRef="#ctx0" brushRef="#br0" timeOffset="75037.2832">15379 13787 6 0,'-15'-8'3'0,"3"1"-2"15,9 4 4-15,3 3-5 16,0 0 0-16,0 0 0 16,9 0 1-16,0 3-2 15,9-1 1-15,5-2 0 16,10 0 1-16,3 0-1 15,9 0 0-15,8 0 1 16,7-2 0-16,2 2 0 16,4-3 1-16,-4 0-1 15,-2 1 0-15,-4-1 0 16,1 0 0-16,-1 1-1 16,-2 2 0-16,-12 0 0 0,-7 0 1 15,-8 0-2-15,-12 2 1 16,-12 1 0-16,-15 0 0 15,-18-1 0-15,-11 4 1 16,-16-1-1-16,-5-3 1 16,-7 1 0-16,4 2 0 15,8 1-4-15,18 2 0 16</inkml:trace>
  <inkml:trace contextRef="#ctx0" brushRef="#br0" timeOffset="90694.8391">10985 15023 8 0,'90'-26'4'0,"-22"12"-2"0,-47 12 4 0,12-1-6 0,11-2 0 0,4 5 0 15,5 0 0-15,4 2 0 0,3-2 0 16,-1 0 0-16,1 3 0 16,5-3 0-16,-2 0 1 15,-1-3 0-15,4-2 1 16,2 2-1-16,-5 1 1 15,2-1 0-15,6-2 0 16,1 0 0-16,2-1 0 16,4 1-2-16,-10 2 1 31,4 1-1-31,2-4 0 0,0 1 0 0,1 0 1 0,5 0-1 16,-8 2 0-16,2 0 1 15,3-2 0-15,-2-6-1 16,5 3 1-16,-2 1-1 15,-7 1 1-15,0 1-1 16,4 0 1-16,-7 5-1 16,7 0 1-16,-1-3-1 15,1 6 0-15,-7 2-1 16,4 0 1-16,-1-5 0 31,6-2 0-31,1-1 0 0,-4 3 1 0,-5 0-1 16,-1 0 1-16,1 0-1 15,-1 0 0-15,-3 0 0 16,4 0 0-16,2 0-1 16,-8 0 1-16,5 0 0 15,7-5 0-15,-10 2 0 16,7-2 0-16,2 5 0 0,-2 0 0 16,-4 2 0-16,3 1 0 15,-2 0 0-15,-4-1 0 16,1-2 0-16,5 3 0 15,-2 2 0 1,2-2 0-16,4-8 0 16,-1-1 0-16,6-2 0 0,4 3 0 15,-1 0 0-15,0-1 1 16,1 1-1-16,-1 0 0 0,6 2 0 16,-2 6 0-16,-4-3 0 15,0 0 0-15,1-5 0 16,2-1 0-16,6 1 0 15,-11 0 0-15,11-9-1 16,0 4 1-16,9 2 0 31,-2 3 0-31,-4-1 0 16,0 4 0-16,3-1 0 0,4 3 0 0,-13 0 0 16,0 3 0-16,-2-3 0 15,-4 0 1-15,3 0-1 16,-2 2 0-16,-10 4 0 15,3-4 0-15,4-2-1 16,2 3 1-16,0 2 0 16,1-5 0-16,-13 6 1 15,-2-1 0-15,-4-3-1 0,-2 1 1 16,-19 0-2-16,-8 2 0 16,-24-5-5-1,-18-11 1-15</inkml:trace>
  <inkml:trace contextRef="#ctx0" brushRef="#br0" timeOffset="92257.4395">7622 7646 5 0,'3'-7'2'0,"3"4"-3"15,-3 3 3-15,0 3-2 0,0-1 1 16,3 1-1-16,2 2 1 15,1 3-2-15,3 0 0 16,6-3 0-16,9 1 0 16</inkml:trace>
  <inkml:trace contextRef="#ctx0" brushRef="#br0" timeOffset="92497.0982">8104 7697 7 0,'83'-8'3'0,"60"8"-5"31,-101 0 8-31,14 0-6 0,22-3 1 0,8 0 0 0,12 1 0 15,15-3-1-15,18-1 1 16,6 1 0-16,3 0 1 0,9-1-1 16,0 1 0-16,-9-3-1 15,3-2 1-15,-15 2 0 16,0-6 0-16,-6 1 0 16,-6 5 1-16,-12 3 0 15,-15 0 0-15,-8-3-1 16,-10 5 1-16,-14-2-4 15,-13 5 0-15,-17 2-3 16,-12-20 1-16</inkml:trace>
  <inkml:trace contextRef="#ctx0" brushRef="#br0" timeOffset="93415.313">7827 9723 1 0,'6'-5'0'0</inkml:trace>
  <inkml:trace contextRef="#ctx0" brushRef="#br0" timeOffset="93548.2843">8071 9758 1 0,'87'0'0'0,"73"-5"11"15,-192 5-11-15,329-6 0 16,-53 4 1-16,-6-1 0 16,-20 8 1-1,-16 1-4 1,-17-4 0-16,-19 6 1 0,-29-18 0 0</inkml:trace>
  <inkml:trace contextRef="#ctx0" brushRef="#br0" timeOffset="102915.5804">9006 16007 5 0,'9'0'2'0,"21"-2"-1"0,-22-1 2 0,7 0-4 16,6 3 0-16,12 0 0 16,9 0 1-16,11 0 0 15,19 0 1-15,14-2-2 16,15 2 1-16,21 0 1 16,27 0 0-16,12-3 0 15,17-5 0-15,19 0 2 16,14-5 0-16,18 2 1 15,3 1 0-15,4-1-1 16,-7 1 0-16,-9 2-1 16,-20 0 1-16,-16 2-2 15,-23 9 1-15,-15 0-7 16,-24 5 1-16</inkml:trace>
  <inkml:trace contextRef="#ctx0" brushRef="#br0" timeOffset="118695.8864">18442 8178 17 0,'3'-2'8'0,"68"-25"0"16,-41 17 9-16,29-4-16 15,36-4 1-15,33-1 0 16,39 6 0-16,33-5-3 16,29 2 0-16,33-5 2 15,15-1 1 1,8 6-1-16,4 3 0 0,-9 3 0 15,-15-1 1-15,-15 3 0 16,-24 0 1-16,-24 0 0 16,-17 3 0-16,-27-8 0 15,-27 0 0-15,-24 5-2 16,-21-3 0-16,-20 3-8 0,-25 0 1 16,-26 0-4-16,-30-8 0 15</inkml:trace>
  <inkml:trace contextRef="#ctx0" brushRef="#br0" timeOffset="119074.8253">19632 7578 17 0,'-47'8'8'0,"-81"60"-6"16,74-31 8-16,-32 16-9 15,-30 19 0-15,-12 10 0 16,17 2 0-16,25 9-1 16,33-11 0-16,35-8 2 15,30-8 0-15,44-2-1 16,36-3 1-16,36-8-5 0,30 7 0 16,18-12-3-16,8-29 1 31</inkml:trace>
  <inkml:trace contextRef="#ctx0" brushRef="#br0" timeOffset="144667.9912">8872 3019 10 0,'12'-24'5'0,"15"-5"-2"0,-13 21 5 16,13 3-8-16,6-3 1 16,18 0-1-16,20 3 0 15,15 2 0-15,16-10 1 0,23 2-1 16,14 3 1-16,22 0 0 15,9-2 0-15,8-9 1 16,7 3 0-16,-3-2-1 16,5 2 1-16,-14 0-1 15,-18 0 1-15,-16 3-1 16,-20 5 1-16,-23 0-1 16,-25 5 0-16,-14-7 0 15,-27 7 0-15,-25-5-1 16,-22 0 1-16,-34 3-1 15,-32 2 1-15,-30-2-1 16,-30 2 1-16,-36 6-1 16,-17 2 0-16,-19-2-1 15,-8 5 1-15,0 5 0 16,9 0 0-16,8-2-1 16,19 2 1-16,17-5 0 15,27 0 0-15,30 0 0 0,21 0 0 16,20-3 0-16,25 3 0 15,23-8 0-15,24 0 0 16,33 0 0-16,35-8 0 16,39 0 0-16,27 0 0 15,30-5 0-15,20 0 0 16,22 2 0-16,5-5 0 16,9 3 0-16,-2 0 1 15,-7 2 0-15,-12 6 0 16,-23-3-1-16,-15 3 1 0,-24 2 0 15,-27 3 0-15,-27 6-1 16,-23 1 1-16,-36-4 0 16,-30 10 0-16,-42-5-1 15,-41 8 1-15,-45 5-1 16,-45-2 1 0,-235 15-1-1,78-2 0-15,41-3 0 16,63 0 0-16,45-2 0 15,38-1 1-15,45 1-8 16,50 2 0-16,45-24 0 16,39 3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36:59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3231 4720 9 0,'-3'-16'4'0,"12"6"-4"0,-9 10 5 16,3 0-5-16,3 2 0 16,3 1-3-16,6 0 1 15,3 2 1-15,3 0 1 16</inkml:trace>
  <inkml:trace contextRef="#ctx0" brushRef="#br0" timeOffset="763.61">3984 4641 8 0,'72'-16'4'0,"35"24"-4"0,-74-3 7 0,17-5-6 16,4 8 1-1,17 0-1-15,1 0 0 0,14 5-2 16,6-5 0-16,10 0 2 16,-1-3 0-16,9 1-1 15,0-4 0-15,3-2 1 16,0-5 1-16,-6 8 0 15,4-6 0-15,-1 0-1 16,0 3 0-16,-3-2 1 16,9-1 0-16,-3 3-2 15,0 0 0-15,3 5 0 16,3-5 0-16,-3 0 0 16,1 6 1-16,-4-1-1 15,0 0 0-15,-6 3 0 16,-3 0 0-16,-9-8 0 15,1 3 0-15,-10 2 0 16,-9 3 0-16,-11-5 0 0,-10-1 0 16,-5 1 0-16,-3 0 1 15,-10-3-1-15,-8 0 1 16,-6 0-1-16,-6 0 1 16,-6-3 0-16,-12 3 0 15,-6-5-1-15,-6 7 1 16,-9-2 0-16,-9-5 0 15,-14-3-1-15,-13 0 0 16,-11 0 0-16,-10-2 0 16,-14-1 0-16,-15 3 0 0,-15 5-1 15,-12 1 1-15,-12-1-1 16,-9 8 1-16,-6-2 0 16,-2 5 0-16,-16 3 0 15,3-1 0-15,1-7 0 16,2 2 0-16,-5 3 0 15,8-8 0-15,6 0-1 16,-5 0 1-16,11 0 0 16,3 0 0-16,3 0 0 15,9 3 0-15,3-3 0 16,15 0 0-16,6 5 0 16,12-2 0-16,9 2 0 15,15 0 1-15,11-2 0 16,13-3 0-16,8 0-1 15,15 0 1-15,4 0 0 16,14 0 0-16,9 0-1 16,12 5 0-16,15-5 0 15,14 8 1-15,28 3-5 0,20 10 0 16,24 13-2-16,27-7 0 16</inkml:trace>
  <inkml:trace contextRef="#ctx0" brushRef="#br0" timeOffset="3075.66">12798 5035 21 0,'3'-29'10'0,"21"8"-8"0,-12 15 10 0,3 9-13 16,5 0 0-16,7 7-4 15,6-2 1-15,0 3 3 16,11-3 1-16,7 0-3 16,5-6 1-16,19-2 2 15,5-2 0-15,15-4 3 16,13-4 0-16,14-3 1 16,12-3 1-16,14-5-1 15,16 7 0-15,6-2-2 16,23 6 0-16,10-3-1 15,17 2 1-15,3-2-2 16,15 5 0-16,6-8 0 16,6 5 1-16,-2 1-1 15,-10 2 0-15,0 3 0 16,-12 2 0-16,-18-2 1 16,-14 2 1-16,-22-2-1 0,-26-3 1 15,-21-3-1-15,-20 3 1 16,-22 3-4-16,-21 5 1 15,-23 5-8-15,-21 3 1 16</inkml:trace>
  <inkml:trace contextRef="#ctx0" brushRef="#br0" timeOffset="5012.46">8562 6234 5 0,'0'-8'2'0,"-3"2"-1"0,0 4 2 16,-6-4-5-16,-2 1 1 0,-4-3 0 15,-3-2 0 1,3 4 2-16,-6-2 0 0,-6-2 0 16,-2-3 0-16,-4-3 0 15,-6 0 1-15,-6 0 0 16,-5 0 0-16,-13 0-1 16,-5 3 1-16,-15 0-2 15,-7 2 1-15,-11 1-1 16,-6-4 1-16,-9-2-1 15,-6 9 0-15,-3-7 0 16,-9-2 1-16,-6 6 0 16,3-14 0-16,-9 5 1 15,-9 9 0-15,1-1-1 16,-10 1 1-16,-6 4-1 16,-11 6 1-16,-4 8-1 15,-2-2 0-15,-7 15-1 16,1-5 1-16,-1 5-2 0,10 3 1 15,5-3 0-15,12 8 0 16,15 3 0-16,10-6 0 16,17 1 0-16,0 7 0 15,23 0 0-15,1 9 0 16,18 10 0-16,5-3 1 16,19-2-1-16,14-1 0 15,15 1-1-15,13-11 1 16,17 5 0-16,17-2 0 15,7 0-1-15,24-3 1 16,14 5 0-16,22 3 0 0,11-3 0 16,21-5 0-16,12 0 0 15,21-5 1-15,21-3-1 16,14-2 0-16,13-1 0 16,8-5 1-16,12 0-1 15,7-2 0-15,17-3 0 16,-6 0 0-16,3-8 0 15,3-3 1-15,3 0-1 16,6-2 0-16,-3-8 0 16,0-9 1-16,-3-4 0 15,-6-3 0-15,-8-16-1 16,-7-8 1-16,-18-8 0 16,-11-8 1-16,-22 5-1 15,-23-5 1-15,-21-2 0 16,-27-8 0-16,-29-6 0 15,-36 3 0-15,-34 2-1 16,-46 3 0-16,-48-2-1 0,-66-6 1 16,-59 3-2-16,-60 11 0 15,-48 10-2-15,-8 16 1 16,-3 18-6-16,8 30 1 16</inkml:trace>
  <inkml:trace contextRef="#ctx0" brushRef="#br0" timeOffset="7279.07">4699 6236 3 0,'18'-10'1'0,"53"-14"2"15,-47 13 1-15,15-5-2 16,11-5 0-16,7-8 1 15,20-8 1-15,0-13-4 16,7-6 0-16,5-2 4 16,-3 2 0-16,-8 9-1 15,-4 4 0-15,-14-1-1 0,-13 9 0 16,-8 9-6-16,-15 7 1 16,-9 14-2-16,-15-11 1 15</inkml:trace>
  <inkml:trace contextRef="#ctx0" brushRef="#br0" timeOffset="8045.41">5907 6054 11 0,'-3'-8'5'0,"15"8"-6"16,-3-6 8-16,9-2-7 15,9 1 1-15,5-9-1 16,13-8 0-16,12-5 0 16,17-8 0-16,6-3 0 0,10 3 0 15,5 3-3-15,-3-1 0 16</inkml:trace>
  <inkml:trace contextRef="#ctx0" brushRef="#br0" timeOffset="8602.4499">7148 6204 10 0,'30'-37'5'0,"33"-2"-7"0,-34 20 8 0,19-7-9 16,24-11 1-16,14-14-3 16,9-1 1-16</inkml:trace>
  <inkml:trace contextRef="#ctx0" brushRef="#br0" timeOffset="18464.64">6068 8088 2 0,'-3'3'1'0,"3"0"0"15,3-3 2-15,3 0-2 16,6 0 0-16,-3 0 0 16,12 2 1-16,11 1-2 15,1 0 0-15,9-1 1 16,11 1 1-16,7 2 0 15,11 0 0-15,7-2 0 16,11 0 1-16,12-3-1 16,12 0 0-16,6-6 0 0,15 1 0 15,12 0 0-15,9-6 0 16,3 3-1-16,5-2 0 16,10-1 0-16,0 6 0 15,8-3-1-15,4 5 1 16,-1-2-1-16,4 2 1 15,-1 3-1-15,-2 0 0 16,-3 3 0-16,-4-3 1 16,7 0-1-16,-13 3 0 15,-5-6 0-15,6 0 1 16,-13 3-1-16,-11-2 0 16,-3-4 0-16,-12 6 1 0,-15 0-1 15,-6 0 0-15,-15-2 0 16,-11-1 0-16,-16 3 0 15,-8 3 1-15,-16-1-1 16,-11-2 1-16,-15 3-1 16,-9-3 1-16,-15 0-1 15,-21 0 0-15,-15-3 0 16,-11 3 1-16,-25 0-1 16,-14 0 0-16,-15 0 0 15,-27 0 0-15,-15 0-1 16,-21 0 1-16,-17 3 0 15,-19 0 0-15,-11 7 0 16,-21 6 0-16,-24 3 0 16,-24 2 0-16,0 3 0 15,-14-1 0-15,5 9-1 16,12-5 1-16,15-1 0 0,33-7 0 16,33-3 0-16,35-9 1 15,33-4 0-15,36-3 0 16,35-5-1-16,36 0 1 15,48 2-7-15,51 6 1 16,53 4-2-16,47-17 1 16</inkml:trace>
  <inkml:trace contextRef="#ctx0" brushRef="#br0" timeOffset="30564.85">5812 8057 11 0,'-12'-3'5'0,"15"-2"-6"15,3 5 6-15,0 0-6 16,6 0 1-16,6 0-1 15,11 0 0-15,10 0 2 16,12 0 0-16,11 0 0 16,10-3 1-16,17-2 1 15,6 2 0-15,18 0 0 16,15 1 1-16,6 4-2 0,15-2 1 16,12 3-1-16,12 2 0 15,11-2-2-15,10 2 1 16,8-5 0-16,6 6 0 15,13-6 0-15,5 2 1 16,3-4-1-16,-3 4 1 16,3-2-1-16,-8 5 1 15,-1 1 0-15,-12 4 0 16,-5 1-2-16,-4 2 1 16,-5 3 0-16,-22-3 0 15,1 1-1-15,-18 4 1 0,-12-2-1 16,-12-3 1-16,-15 3 0 15,-12 0 1-15,-18-6-1 16,-11 4 1-16,-16-4 0 16,-11 1 1-16,-13-3 0 15,-8 0 0-15,-9 0 0 16,-9-6 0-16,-6 1-1 16,-9-3 0-16,-12 0-5 15,-9-5 0-15,-8 2-8 16,-7 0 0-1</inkml:trace>
  <inkml:trace contextRef="#ctx0" brushRef="#br0" timeOffset="42575.6199">5833 10144 7 0,'-6'-3'3'0,"3"-2"-2"16,3 0 4-16,-3 0-5 15,0-3 0-15,-3-3 0 16,-3 0 0-16,0 4 1 16,0-4 0-16,-3 3 1 15,-3 0 0-15,-2 3 0 0,-4 0 0 16,0 5 0-16,-6 2 1 15,-3 6-1-15,-5 3 1 16,-1 12-1-16,0 4 1 16,0 5-1-16,4 5 0 15,-1 5-1-15,0 8 0 16,3 3 0-16,-5 3 0 16,5 7-1-16,3 3 0 15,0 6 0-15,7-1 0 0,5 1 1 16,3 2 0-16,9 0-1 15,6-5 0-15,9 0 0 16,9-3 0-16,5-5 0 16,1-9 0-16,12-4-1 15,2-6 1-15,10-10 0 16,3-11 0-16,8-5 0 16,1-8 1-16,-7-8 0 15,1-8 1-15,2-2-1 16,1-4 1-16,-1-9-1 15,-2-7 1-15,-6-7-1 16,-1-8 1-16,-5-2-1 16,-4-9 0-16,-8-5 0 15,-3-13 1-15,-6-8-1 16,-6-2 1-16,-6-6-1 16,-10 5 1-16,-10 8 1 15,-7 3 0-15,-12 8 0 0,-6 3 0 16,-9 10-5-16,-2 2 1 15,-7 12-9-15,4 7 0 16</inkml:trace>
  <inkml:trace contextRef="#ctx0" brushRef="#br0" timeOffset="44802.24">7244 10168 4 0,'0'-19'2'0,"9"-23"1"16,-6 34 3-16,0-2-7 16,0-4 1-16,0-2-1 15,-3 1 1-15,0-1 0 16,-6 0 0-16,0 5 0 15,-9 6 1-15,-9 5 1 0,-15 5 0 16,1 8 1-16,-10 9 0 16,-9 1 1-16,1 9 0 15,-1 5 0-15,4 8 1 16,-4 0-1-16,4 8 0 16,8 5-2-16,6 6 0 15,6 5-1-15,4 10 1 16,8-2-2-16,6 7 1 15,6 4-1-15,9-4 0 0,9-2 0 16,12 0 0-16,12-2-1 16,-1-9 1-16,10-10-1 15,12-11 1-15,8-10 0 16,7-8 0-16,2-11 2 16,6-13 0-16,13-16 0 15,5-11 0-15,3-23 0 16,-9-11 1-16,-5-13-2 15,-7-16 0-15,-8-8-1 16,-19-8 0-16,-20 0 0 16,-18-8 0-1,-54-36 1 1,-11 15 0-16,-13 26-3 16,-2 16 1-16,8 14-7 15,13 21 0-15,5 10-1 16,3-5 1-16</inkml:trace>
  <inkml:trace contextRef="#ctx0" brushRef="#br0" timeOffset="48222.24">5800 11441 13 0,'-15'-24'6'0,"33"13"-5"15,-12 9 6-15,0 2-7 16,0 2 0-16,0 3 1 15,-3 1 0-15,3 2-3 16,0 0 1-16,3 2-2 16,0-2 0-16</inkml:trace>
  <inkml:trace contextRef="#ctx0" brushRef="#br0" timeOffset="48418.17">6973 11372 19 0,'3'-24'9'0,"-6"48"-31"0,0-14 18 16</inkml:trace>
  <inkml:trace contextRef="#ctx0" brushRef="#br0" timeOffset="51042.57">10729 10078 11 0,'-27'-19'5'0,"-14"6"-6"0,29 11 6 16,-6-1-5-16,-6 3 0 15,-6 3 0-15,-2 2 1 16,-10 5-2-16,-3 4 1 16,1 4 0-16,-4 6 0 15,0 2 0-15,4 6 0 16,2 0-1-16,3 5 1 15,7 5 0-15,-1 6 1 16,9 8-1-16,6 10 1 0,6 2-1 16,3 4 1-16,7-6-1 15,7 3 1-15,10 5-1 16,9 3 1-16,6-3 1 16,6-5 0-16,-4-6-1 15,7-7 0-15,3-6 0 16,-1-8 1-16,1-7 0 15,0-6 1-15,5-8-1 16,1-11 0-16,3-4 0 16,-1-6 1-1,25-21-1 1,-10-9 1-16,-5-9-2 16,-4-17 0-16,-5-2 0 15,-4-3 0-15,-2 0-1 16,-12-2 1-16,-3-9-1 15,-10-7 0-15,-8-6 0 16,-9 11 1-16,-9 5-1 0,-12-2 1 16,-11 5-1-16,-16 5 1 15,-14 0-1-15,-10 8 0 16,-11 19 0-16,2 18 1 16,1 16-6-16,3 8 0 15,20 8-2-15,21-3 0 16</inkml:trace>
  <inkml:trace contextRef="#ctx0" brushRef="#br0" timeOffset="51735.1599">12262 9877 10 0,'-44'-32'5'0,"-10"11"-3"15,42 16 2-15,-9-1-5 16,-3 4 1-16,-2 2 0 16,-4 2 1-16,0 6-2 15,0 6 1-15,-2-1 0 0,-1 3 0 16,-3 7-1-16,0 9 1 16,4 13-1-16,2 11 1 15,0 7 0-15,3-2 0 16,-2 16 1-16,-4 15 0 15,0 9 0-15,0-3 1 16,4 8 0-16,2 10 0 16,12 6-1-16,12-19 1 15,15 3-1-15,15-8 1 0,14 2-1 16,16-10 1-16,11-13 0 16,16-14 0-16,11-10 1 15,6-16 0-15,6-13-1 16,0-13 1-16,7-9 0 15,-13-23 1-15,-6-10-2 16,0-20 1-16,-2 1-1 16,-16-13 0-16,-12-19-1 15,-11-16 0-15,-15 0-1 16,-16-13 1-16,-20-11-2 16,-23 3 0-16,-19 0 0 15,-15-3 1-15,-14 0 0 16,-18 14 0-16,-19 15-3 15,-14 22 1-15,-21 21-6 16,-8 20 0-16</inkml:trace>
  <inkml:trace contextRef="#ctx0" brushRef="#br0" timeOffset="53988.27">3588 8361 7 0,'-23'-24'3'0,"5"-18"-3"16,12 31 3-16,3-5-6 15,-3-5 1-15</inkml:trace>
  <inkml:trace contextRef="#ctx0" brushRef="#br0" timeOffset="54860.68">3356 8128 3 0,'-32'3'1'0,"-4"13"-2"0,18-11 3 15,-6 0-3-15,-6 0 1 16,1 6 0-16,-4 2 0 16,-9 0 1-16,7 1 0 15,-4-6 0-15,3 0 1 16,6-3 0-16,1-3 0 16,5 1 1-16,6-6 0 15,0 1 0-15,6-6 1 0,9 0-2 16,3 3 1-16,0-1-1 15,12-2 1-15,12 3-1 16,6 2 0-16,8 1-1 16,10-3 0-16,12-1 0 15,8 1 0-15,15 0 0 16,24-1 0-16,10 1-1 16,14 0 1-16,20 0-1 15,22 2 1-15,-3 0-1 16,8 3 1-16,-5-5-1 15,11 0 1-15,-5 2-1 16,-12-5 0-16,-1 0 1 16,-11 3 0-16,-12-3 0 15,-3 0 1-15,-24 5-1 16,-21 3 0-16,-8 0 0 16,-16 0 0-16,-17 3 0 15,-19-3 1-15,-17 0-1 0,-12 0 1 16,-24 0-1-1,-23 0 1-15,-25 3-2 0,-11-6 1 16,-24 3-1-16,-10 3 0 16,-14-6 0-16,-17 3 0 15,-10 0 0-15,-9-3 0 16,0 3 0-16,-2-8 1 16,-16 0-1-16,9 0 0 15,4 1 0-15,5 1 0 16,9 1 0-16,9-6 0 0,12 1 0 15,21-1 0-15,15-2-1 16,14 5 1-16,22 3-2 16,14 2 1-16,4 6 0 15,11 2 0-15,9 0-1 16,12 1 1-16,9-4-1 16,12 6 1-16,18-2 1 15,14 1 0-15,22-1-1 16,17-6 1-16,12 2 0 15,25-2 0-15,22-2 0 16,22-1 0-16,3 3 0 16,14 0 0-16,1-3 0 15,2 1 1-15,4-1-1 16,-24 1 1-16,-7-1-1 16,-23 8 1-16,-9-2-1 15,-20-3 1-15,-16 0-1 16,-21 2 0-16,-17 1 1 0,-21 2 1 15,-21 1-1-15,-27-4 0 16,-33-2-4-16,-38 3 0 16,-54 5-5-16,-44-3 1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14:18.72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13197 4450 3 0,'36'-21'1'0,"17"0"2"0,-23 13 1 16,12-3-4-16,8 3 0 15,16 1 0-15,-7-7 1 16,4 4-1-16,-1-1 0 0,1 3 1 16,-4 0 0-16,-5 0-1 15,-4 3 1-15,-5 2 0 16,-6 1 0-16,-9-1-1 15,-10 0 1-15,-8-2-1 16,-12 5 1-16,-6-2-1 16,-9-4 1-16,-8 6-1 15,-13 0 0-15,-3 6 0 16,3-6 0-16,4 2 0 16,5 1 1-16,6-1-1 15,6-2 1-15,9-2-1 16,12-1 1-16,12 1-1 15,12-4 1-15,6 6-2 16,8-2 1-16,7-4 0 16,-1-4 0-16,-5 2-1 15,-3-3 0-15,-1 3 0 16,-8-2 1-16,-3 4 0 0,-9 4 0 16,-3 2-1-16,-9 8 1 15,-6 0 1-15,-6 0 0 16,-6-1-1-16,-6 4 1 15,0 8 0-15,-9 4 1 16,-3 1-4-16,-3 8 0 16</inkml:trace>
  <inkml:trace contextRef="#ctx0" brushRef="#br0" timeOffset="5135.2124">12447 4591 13 0,'-15'-6'6'0,"12"-10"-7"0,3 16 7 0,0 3-7 16,0 2 1-16,0-5-1 15,3 0 1-15,0 3 1 16,3-3 0-16,6-3 0 15,6 3 1-15,5-8 0 16,4-5 0-16,12 0 1 16,8 2 0-16,1-13-1 15,9 3 0-15,2 5 0 16,4 3 0-16,-10 3-1 16,4 4 0-16,2-2-1 15,-2 0 1-15,-1-5-1 16,10 0 1-16,-1 2-1 15,-2-4 1-15,8 1-1 16,1-2 0-16,-7 1 0 16,10 7 0-16,-4-3 0 15,-2 3 0-15,-10 0 0 0,-2 6 1 16,-4-4-1-16,-2 4 1 16,-3-4-1-16,-10-2 1 15,-5 3-1-15,-3 2 0 16,-4 1 0-16,-5 2 1 15,-3 0-1-15,-6 0 0 16,0-3 0-16,-3 3 0 16,-3 0 0-16,0 3 1 15,-3-3-1-15,-3 0 0 0,0 0 0 16,0 0 1-16,0 0-1 16,0 2 1-16,-6-2-1 15,0 0 1 1,-27 0-1-1,0 0 0-15,-2-5 0 16,-4 0 1-16,-3 0-1 16,4-3 0-16,-7 0 0 15,9 0 0-15,4-5 1 16,-1 2 1-16,6 6-1 16,3-9 0-16,3 6-1 15,1-2 0-15,2-1 0 16,3 1 1-16,3 2-2 15,3 0 0-15,3-3 0 16,6 6 0-16,3 0 0 16,3-1 1-16,3 4-1 0,6 2 1 15,6 0 0 1,8 0 0-16,7 0 0 0,6 5 0 16,-1 0-1-16,10 6 1 15,3-3 0-15,-4-6 0 16,1 4 0-16,-4 2 0 15,-2 0 0-15,-6-3 0 16,-4 6 0-16,-5-4 0 16,-6 7 0-16,-6-6 0 15,-12 8 0 1,-9 5 0-16,-12 0 0 16,-9 5 0-16,-3 3-1 15,-14 8 1-15,-7 8 0 16,-3 0 0-16,-2 0 1 15,-1 3 1-15,1-3-3 16,2-8 1-16,12-3-7 16,25-23 1-16</inkml:trace>
  <inkml:trace contextRef="#ctx0" brushRef="#br0" timeOffset="10659.7128">13828 5014 4 0,'-48'53'2'0,"7"0"0"16,29-45 2-16,-3 5-4 15,0 0 1-15,0 0 0 16,-3-5 0-16,3 3-2 15,3-1 1-15,9 4 1 16,6-6 0-16,9 0-1 0,0-1 0 16,3-1 0-16,6 2 1 15,0 2-1-15,-3 3 1 16,-6 1 0-16,-7-1 0 16,-8 8 0-16,-5 6 0 15,-7 4 0-15,0 6 1 16,-6-5-1-16,6 0 0 15,9 2 0-15,12-13 0 16,9-2 0-16,15-3 0 16,14-3-1-16,10-5 1 0,11 0-1 15,-2-5 1 1,-4-1-1-16,-11 6 0 0,-12-5 0 16,-12 7 0-16,-15 4 0 15,-15-1 1-15,-15 0-1 16,-3 3 1-16,-6 2 0 15,-6 6 0-15,-2-3 0 16,2 1 0-16,9-4-1 16,6-2 1-16,7-3-1 15,5 3 1-15,3-8-2 16,6 0 1-16,0 3 0 16,3-3 0-16,0-3 0 15,0 3 1-15,0-3-1 16,-3 3 1-16,0-3-1 15,0 6 1-15,0-1-1 16,6 1 1-16,-1 0-1 16,7 2 1-16,3-3 0 0,3 1 1 15,0 0-8 1,-6 2 1-16</inkml:trace>
  <inkml:trace contextRef="#ctx0" brushRef="#br0" timeOffset="16363.9687">12491 7101 7 0,'-12'0'3'0,"7"-5"1"0,5 2 3 16,-3 3-6-16,3 0 0 15,-3 0 2-15,3 0 0 16,0 0-3-16,0 0 0 16,0 0 2-16,0 0 0 15,6 0-1-15,-1-5 1 0,4 5-1 16,0 3 0-16,3-6 0 16,0 3 0-16,0-5 0 15,3 2 0-15,0-2-1 16,3 2 1-16,3 1-1 15,2-1 0-15,7-2 0 16,0 2 1-16,3-2-1 16,-1-3 0-16,4 0 0 15,0 0 0-15,0 0 0 16,-1 0 1-16,1-2-1 16,6-1 0-16,8-2 0 15,4-3 1-15,11 0-1 16,4-5 1-16,2 5-1 15,-5 0 0-15,2 3 0 16,-5-3 1-16,-10-5-1 16,1 2 0-16,-7 6 0 0,1 5 1 15,-6 0-1-15,-1 3 0 16,1 0 0-16,0-1 1 16,-7 1-1-16,4 2 1 15,9 1-1-15,-1-4 0 16,7 1-1-16,5-3 1 15,7 3 0-15,-6 0 0 16,-13 2-1-16,-8 3 1 16,-6 0 0-16,-7 0 0 0,-8 0 0 15,-6 0 1-15,0 0-1 16,-3 0 1-16,-6 0 0 16,-3 0 0-16,-3 0-1 15,-6 0 0-15,-6 0 0 16,-9 0 1-16,-8 0-1 15,-1 0 1-15,0 0-1 16,-3 0 0-16,-2 0 0 16,-4 0 1-16,3-8-1 15,4 0 0-15,-4 0 0 16,-3 0 0-16,-5 0 0 16,-4 3 0-16,3 0 0 15,7-1 0-15,2 4 0 16,3-1 0-16,4-2 0 15,2-1 1-15,6 1-2 16,0 0 1-16,6 0 0 16,3-1 1-16,4 1-2 15,5 0 1-15,3-1-1 0,3 4 1 16,3-1 0-16,3 1 0 16,5-1-1-16,4 0 0 15,0 6 1-15,3-8 0 16,6 5 0-16,9 2 0 15,8-7 0-15,4 2 0 16,-3 6 0-16,5 0 0 16,4-1 0-16,-4 1 1 15,-5 0-1-15,-6-1 0 0,-3 3-1 16,-7 1 1-16,-2 2 0 16,-6 0 0-16,-3 2 0 15,-3 1 0-15,-3 2 0 16,0 0 0-16,-3-2 0 15,3-1 0-15,0 4 0 16,-1-1 1-16,1 5-2 16,-3 4 1-16,0-1 0 15,-6 0 0-15,-3 0 0 16,-3 0 0-16,-6 0 0 16,-2 1 0-16,-7-4 0 15,-12 3 1-15,-6-2-1 16,4-3 1-16,5 0-1 15,0 7 1-15,3-9-7 16,0 7 1-16</inkml:trace>
  <inkml:trace contextRef="#ctx0" brushRef="#br0" timeOffset="35475.9965">13905 7482 5 0,'-15'11'2'0,"-11"8"1"16,20-17 2-16,-6 3-4 15,3 1 0-15,0-4 1 16,3 6 0-16,3-5-3 15,9 0 1-15,6-6 2 16,6 3 1-16,2-3-1 16,4 6 1-16,0 0-1 15,-3 2 0-15,-3-2-1 16,-3 4 1-16,-9 7-2 16,-6 7 1-16,-9 0-1 0,-12 6 1 15,-3 7-1-15,-3 0 0 16,0 1 0-16,7 2 0 15,2-11 0-15,6-2 0 16,6-5 0-16,6-6 1 16,9-3 0-16,6-2 1 15,6 0-1-15,2 3 1 16,1-3-1-16,-6 2 1 16,-3 4-1-16,-6 4 0 15,-12-2-1-15,-15 0 0 16,-18 5 0-16,-2 11 0 0,-13-3 0 15,-6 0 0-15,10-3 0 16,8-2 0-16,9-5 1 16,13-3 0-16,5-3 0 15,15-3 0-15,14-4 1 16,10-6 1-16,9 0-1 16,12-3 0-16,2 8 0 15,-5 9 0-15,-12 7-8 16,-16 13 1-16,-17 6-4 15,-8-11 1-15</inkml:trace>
  <inkml:trace contextRef="#ctx0" brushRef="#br0" timeOffset="38075.9229">12813 8649 5 0,'-6'3'2'0,"6"-6"3"0,0 3 2 0,0 0-6 16,0 0 1-16,9-2 0 15,6-1 0-15,9-2-2 16,5-3 1-16,10-3 2 16,3-2 0-16,11 0-1 15,4-6 1-15,8 3 0 16,7 3 1-16,2-3-2 16,6-2 1-16,1-1-1 15,-1-2 0-15,-2 2-1 16,-10 6 0-16,-5 0 0 15,-13 2 0-15,-11 1-1 16,-12 2 1-16,-6 3-1 0,-10-1 1 16,-11 6-1-1,-3-2 1-15,-11 2-1 0,-7 2 0 16,-6 4 0-16,-6-1 0 16,-8 0 0-16,-1-2 0 15,3-1-1-15,6-2 1 16,7 0 1-16,5 0 1 15,9 0-1-15,12 0 0 16,18 0 0-16,12-5 0 16,11 0 0-16,19-6 0 0,2 3-1 15,7 3 1-15,-4 0-1 16,-5 7 0-16,-16 6-4 16,-23 14 0-16,-36 7-5 15,-23-16 1-15</inkml:trace>
  <inkml:trace contextRef="#ctx0" brushRef="#br0" timeOffset="44996.5685">14259 6961 4 0,'0'-10'2'0,"0"18"-3"0,0-8 3 0,0 0-3 16,0 2 1-16,-3 1-1 15,1 2 1-15,-4 0-1 16,3 3 1-16</inkml:trace>
  <inkml:trace contextRef="#ctx0" brushRef="#br0" timeOffset="46301.8948">14188 8980 6 0,'3'-3'3'0,"0"6"-4"0,-3-3 4 15,0 3-2-15,0 2 1 16,0 0 1-16,-3 3 0 16,-3 0-3-16,-3 5 1 15,-6-2 2-15,-3-1 1 16,1 1 0-16,-4-3 0 16,3 0-1-16,3 0 1 0,3 2-2 15,0-2 0-15,3 3-1 16,0 0 1-16,3-4-2 15,3 4 1-15,6-3-1 16,3-3 1-16,6 3-1 16,0-2 0-16,0 4 0 15,-3 1 0-15,-3 5 0 16,-6 5 1-16,-6 5-1 16,-6 6 1-16,-6 0-1 15,-3-3 1-15,0 0-1 16,4 0 1-16,8-5 0 15,6-3 0-15,6-5 0 16,3-3 0-16,9-2-1 16,5-1 1-16,7 1-4 15,0 5 1-15,6 8-6 16,-24-11 1-16</inkml:trace>
  <inkml:trace contextRef="#ctx0" brushRef="#br0" timeOffset="50189.4384">23296 6689 9 0,'-29'10'4'0,"14"3"-2"0,12-10 5 0,-3 2-5 15,0 1 1-15,0-4 1 16,3 1 0-16,0 0-5 15,6 2 0-15,3-5 3 16,6-5 0-16,20-1-1 16,4-4 0-16,12-6-1 15,14-3 0-15,19 3 1 16,11 6 0-16,-12 2-1 16,4 3 1-16,-7 2-1 15,-8-2 1-15,-13-1 0 16,-11 4 0-16,-13 2 0 15,-14 0 1-15,-15 2-1 16,-12 4 0-16,-6-1 1 16,-5-2 0-16,-1-1-1 0,3-2 0 15,3-2-1 1,6-6 1-16,3 8-6 0,3-6 1 16,6-1-3-16,9-1 0 15</inkml:trace>
  <inkml:trace contextRef="#ctx0" brushRef="#br0" timeOffset="50895.8993">23576 6509 1 0,'9'8'0'0,"6"-24"7"0,-15 16-8 16,3 0 3-16,-3 5 0 16,-6-2 1-16,-6 7 1 15,-9 9-5-15,-3-3 0 16,-8 8 3-16,-13 7 1 0,-3 4 0 16,1-4 0-16,2 1-1 15,6 0 1-15,4-8-1 16,11-8 0-16,9-6-1 15,9-5 1-15,6-2-2 16,9 0 1-16,3 2-1 16,9 0 0-16,5 1 0 15,1 4 0-15,0 6 0 16,0 0 0-16,-3 0 0 16,-3 0 0-16,-1 0 0 15,1-1 1-15,0 1-2 16,0 3 1-16,-3-3 0 15,-3 0 1-15,-1 0 0 16,1-1 0-16,-3-7 0 16,3-2 0-16,0-4-6 15,3 1 0-15</inkml:trace>
  <inkml:trace contextRef="#ctx0" brushRef="#br0" timeOffset="51526.4741">23305 6921 5 0,'51'6'2'0,"11"2"5"0,-50-8-5 16,3 5-2-16,3 0 1 0,3 3 0 16,-3 3 0-16,-6-1-1 15,-6-2 1-15,-3 0 0 16,-3-5 1-16,0-3-1 15,0-3 1-15,-3 1-1 16,0-1 1-16,3 0-1 16,0 1 0-16,3-1-5 15,3-2 1-15</inkml:trace>
  <inkml:trace contextRef="#ctx0" brushRef="#br0" timeOffset="52110.8535">23731 6421 5 0,'-21'3'2'0,"-21"24"2"0,28-17-2 0,-10 3-1 16,-9 11 0-16,3 8 1 15,-6-14 1-15,-2-2-2 16,-1-2 1-16,3-1 1 16,7-3 0-16,2 1-1 15,6-3 1-15,6 2-2 16,6 1 1-16,3 0-3 15,0-3 0-15,3 2 1 16,3-2 0-16,3 0-1 16,3 3 1-16,3-1 0 15,0 3 0-15,3 1 0 16,3 9 0-16,6-1 0 0,-3 4 0 31,11 8 1-15,-2-2 0-16,0-5 0 0,-3-6 1 15,-3 0-6-15,-1-5 0 16</inkml:trace>
  <inkml:trace contextRef="#ctx0" brushRef="#br0" timeOffset="52696.3922">23231 6858 6 0,'-18'-3'3'0,"21"-7"0"16,6 2-2-16,12-5-1 15,17-1 1-15,4-4 0 0,21-6 0 16,17-5-2-16,21 2 1 15,6 6 1-15,12 0 0 16,6 0 0-16,-14 0 1 16,-10 2-1-16,-15 1 0 15,-20 7 1-15,-16 1 0 16,-17 2 0-16,-15 2 0 16,-9 1-1-16,-9 5 1 15,-6 5-1-15,-12 1 0 0,-15 4-1 16,-9-2 1-16,-11 5-1 15,-10 9 1-15,4 4-1 16,-19-5 0-16,-5 0 0 16,0-2 1-16,5-9 0 15,13-4 0-15,8-6-1 16,19-3 0-16,14-2 0 16,12 0 1-16,15-3-6 15,12 2 0-15</inkml:trace>
  <inkml:trace contextRef="#ctx0" brushRef="#br0" timeOffset="81716.5041">6678 16028 8 0,'-18'-7'4'0,"18"1"-3"16,0 6 5-16,0 0-6 15,3-2 0-15,6-1 0 16,0 0 0-16,3 1 1 16,3 2 0-16,0-3 1 15,0-2 0-15,6-3 0 16,8 0 0-16,4 0 1 16,3 0 0-16,2 0-1 15,7 3 1-15,6-1-1 16,2-2 0-16,4 3-1 0,8 0 1 15,4 0-1-15,2-1 0 16,4 1 0-16,2 0 0 16,6 2 0-16,7 3 0 15,-4-3-1-15,6-2 1 16,-2 3-1-16,2-4 1 16,6 1 0-16,-6 0 0 15,7-1-1-15,2-4 1 16,9 2-1-16,0 0 1 0,0-3 0 15,9-5 0-15,6 1-1 16,6 4 0-16,-3-2 0 16,18 0 1-16,0 5-1 15,-3-6 0-15,9 6 0 16,-10 0 0-16,-2 1 0 16,9 1 1-16,-6 1-1 15,-3 2 0-15,9-2 1 16,-9 2 0-16,0 3 0 15,2 0 0-15,-2 0-1 16,0 0 1-16,-6 0-1 16,3 0 0-16,-6 3 0 15,0-6 0-15,-3 6 0 16,3-3 0-16,-6 8 0 16,-3-3 1-16,0 3-1 15,0 5 0-15,-6 3 0 16,-6-2 0-16,-8-4 0 0,-1 1 1 15,-3-1-1 1,-12 1 0-16,-5 2 0 0,-4-5 1 16,-8-3 0-16,-7 1 0 15,-11-4 0-15,-7 1 0 16,-8-3 0-16,-6-3 0 31,-24 3-7-31,-6 0 0 16,-3 0-3-16,0-16 0 15</inkml:trace>
  <inkml:trace contextRef="#ctx0" brushRef="#br0" timeOffset="89629.8533">6955 15946 8 0,'-21'-2'4'0,"-3"2"-4"16,18 0 5-16,0 0-4 15,-2 2 0-15,-1-2 0 16,0 0 1-16,3 0-1 16,0 0 0-16,3-2 2 15,3 2 1-15,6 0-1 16,6 0 1-16,5 2-1 15,10 6 1-15,9-2-2 16,12 2 1-16,5 0-1 16,13-3 0-16,14-3 0 0,9 4 1 15,7-4-1-15,8 1 1 16,6-3-1-16,18 0 0 16,-6-3-1-16,9 3 1 15,6 3-1-15,-3-3 0 16,6-3-1-16,3 3 0 15,-7 0 0-15,7 0 1 16,0 0-1-16,-3 0 1 0,9 3 0 16,-3 8 0-16,3-1 0 15,2 1 0 1,1 2 0-16,0-2 0 0,6-3-1 16,-3-1 1-16,-4-7-1 15,13-10 1-15,-6 2-1 16,0-5 0-16,8 2 0 15,-2 3 1-15,-3-2-1 16,2 2 0-16,-11 5 0 16,3-5 1-16,-3 5-1 15,-18 1 0-15,-3-1 0 16,-12-2 1-16,-9-3-1 16,-6 0 1-16,-9 0-1 15,-8-3 1-15,-4-2-1 16,-6-5 0-16,-8-3 0 15,-1-1 0-15,-8-1 0 16,-10-1 0-16,-5 0 0 0,-6 8 0 16,-9 3 0-16,-7 2 0 15,-5 1-1-15,-6 2 1 16,-6 5-1-16,-6-2 1 16,-6 0-1-16,-9 2 1 15,-9 3 0-15,-5 0 0 16,-16 0-1-16,-6 0 1 15,-14-3-1-15,-18 1 1 16,-19 7-1-16,-8-2 1 0,-18 2 0 16,-18 3 0-16,-20 2 0 15,-16 9 0-15,-8-3 0 16,-13 5 0-16,-14 0 0 16,-6-2 0-16,-3-1 0 15,-7 6 0-15,10-6 0 16,-3 4 0-16,3-9 0 15,-4 3 1-15,7-3-2 16,0-5 1-16,3-5 0 16,-10 2 0-16,13-3 0 15,-3 1 1-15,5 0-1 16,-5 5 1-16,3 2 0 16,-12 9 0-16,14 5-1 15,4-1 1-15,26 4-1 16,13-3 1-16,38-3-1 15,15-3 0-15,23-2-4 0,19-3 1 32</inkml:trace>
  <inkml:trace contextRef="#ctx0" brushRef="#br0" timeOffset="91747.2243">6589 15999 4 0,'-3'-2'2'0,"18"-9"-2"16,-9 11 2-16,3 0-3 16,0-3 1-16,0 1 0 15,5 2 0-15,1-3 1 16,3 6 0-16,3-6 0 15,3 3 1-15,6-2 0 16,11 4 1-16,7-4 0 16,8-1 0-16,13-2-1 15,-1-3 1-15,13-3-1 16,11 0 1-16,6 4-1 16,3-1 0-16,7-3-1 15,8 3 1-15,3 3-1 0,0 0 1 16,3 5-2-16,9 5 1 15,0 0-2-15,6 3 1 16,14 3 0-16,7-6 0 16,6 3 0-16,9 0 1 15,5-3 0-15,10-2 0 16,-1 2 0-16,-2 0 1 16,-4-5-1-16,-2-5 1 0,-6 0-1 15,-16-3 0-15,-8-3-1 16,-18 1 1-16,-15 2-5 15,-15 5 1-15,-11 8-4 16,-31-15 0-16</inkml:trace>
  <inkml:trace contextRef="#ctx0" brushRef="#br0" timeOffset="102855.2623">5985 16925 3 0,'-18'-5'1'0,"-3"2"3"16,18-2 1-16,-3 3-3 15,0-1 0-15,-6 3 2 16,3 0 0-16,-3 0-4 16,6 0 0-16,-6 0 3 15,6 0 1-15,1 3-1 16,2-1 1-16,3-2 0 0,0 0 0 16,11 0-1-16,10-2 0 15,12 4 0-15,6-2 0 16,11 0-1-16,16 3 0 15,-1-1-1-15,13-2 0 16,2 3-1-16,15 0 0 16,-2-3-1-16,8 0 1 15,0 2 0-15,12-2 1 16,-9 3-1-16,3-6 1 0,-2 6 0 16,-7 0 1-16,-9-1-1 15,-6 1 0-15,-17 2-1 16,-12 1 0-16,-10 1 0 15,-8 1 0-15,-6 0-1 16,-15 0 1-16,-9-2 0 16,-15-1 0-16,-21-5 0 15,-9-3 0-15,-23-2-1 16,-16 2 1-16,-17-5-1 16,-15 0 1-16,-6 6 0 15,-6-4 0-15,9 1 0 16,-6-3 0-16,8 8 0 15,1-2 0-15,9-4 0 16,3 4 1 0,9-1-1-16,5 3 1 0,16 3 0 15,8 2 0-15,10 0-1 16,8 1 1-16,6-1-1 16,15-3 1-16,9 1-1 0,10-3 1 15,13 0 0-15,19 0 0 16,15 0 0-16,17 0 0 15,10-3 0-15,17 1 1 16,6 2-1-16,15-3 1 16,1-2-1-16,2 2 0 15,-6 1 0-15,-3-1 0 16,-15-2 0-16,-14-3 0 16,-16-3-1-16,-14 6 0 0,-18 2-2 15,-24 3 1-15,-24 6-7 16,-36 1 0-16,-32 9-4 15,-30-26 1-15</inkml:trace>
  <inkml:trace contextRef="#ctx0" brushRef="#br0" timeOffset="105078.4601">8646 16941 10 0,'-27'-16'5'0,"12"32"-3"0,15-18 5 0,0 2-7 16,3-3 0-16,3-2 3 15,0 2 0-15,3 0-3 16,3 1 0-16,6 2 2 16,5 2 0-16,10-2-1 15,6 3 1-15,11-3-2 16,10-3 1-16,2 1-1 15,4 2 1-15,2-3 0 16,-2-2 0-16,-1 0 0 16,4-1 1-16,-4-2-1 15,-11 0 1-15,-9 0 0 16,-10 3 0-16,-11 0-1 16,-12 2 0-16,-15 6-1 15,-24-3 1-15,-14 2-2 16,-25 4 1-16,-20-1 0 15,-18 0 0-15,-10 1 0 0,1 4 0 16,3-4 2-16,21-1 0 16,15-3 0-16,14-2 0 15,15 0 1-15,16-2 0 16,17 2-2-16,27 0 1 16,29 0-9-16,28 2 0 15,38 9-2-15,-3-19 1 16</inkml:trace>
  <inkml:trace contextRef="#ctx0" brushRef="#br0" timeOffset="125392.117">7006 16999 28 0,'-6'-18'14'0,"21"13"-35"0,-7 7 14 16,10 1 3-16,-3-24 1 15</inkml:trace>
  <inkml:trace contextRef="#ctx0" brushRef="#br0" timeOffset="134370.6131">6574 17074 13 0,'-3'-16'6'0,"6"-3"0"0,-3 14 7 0,0 0-12 15,0 5 1-15,3 0 1 16,0 5 1-16,0 3-5 16,0 5 0-16,0 13 3 15,0-2 1-15,0 5-2 16,-6 6 1-16,0-3-2 15,0 2 0-15,-3 3-7 16,0 3 1-16</inkml:trace>
  <inkml:trace contextRef="#ctx0" brushRef="#br0" timeOffset="143150.5608">7348 18092 9 0,'6'0'4'0,"12"-16"-1"15,-12 8 5-15,3 6-8 16,2-4 1-16,4 4 1 15,0-3 0-15,0 2-2 16,3 3 0-16,6 0 2 16,0-3 0-16,2 3-1 15,4 0 0-15,-3 0 0 16,9-2 0-16,2-4-1 0,7 1 1 16,3 0 0-16,-4-1 0 15,1 4 0-15,3-1 0 16,-4 3 0-16,1 0 0 15,-3 3 0-15,2-1 1 16,-2 1-2-16,3 0 0 16,2-1 0-16,1 1 1 15,-4-3-1-15,4 0 1 16,0 0-1-16,-1-3 0 0,4 1 0 16,-3-1 1-16,2-2 0 15,1-1 0-15,-4 1-1 16,-2 0 1-16,3 0 0 15,-1-1 0-15,1 4 0 32,-3-1 0-32,-7 0-1 0,4-2 0 0,0 2 0 15,2-2 1-15,4 2-1 16,-1-2 1-16,-5 0-1 16,3 2 1-16,-1 1-1 15,1-1 0-15,-6 0 0 16,-4 1 1-16,1-1 0 15,0 0 0-15,0 3-1 16,-1 0 1-16,1 0-1 16,0 0 1-16,0 3-1 15,-1 0 1-15,4 2-2 16,0 3 1-16,2 0 0 16,-5 0 1-16,0 0-1 15,-1 0 0-15,4-3-1 0,3 0 1 16,2 1 0-16,-2-1 1 15,-3 0-1-15,3 0 0 16,-1-2 0-16,4 0 1 16,-4-1 0-16,-2 1 1 15,3 0-2-15,3-1 1 16,2 1-1-16,4 0 0 16,-4 7 0-16,-2-5 0 0,3 6 0 15,2-3 0 1,-2-3 0-16,-1-2 0 0,4-3 0 15,6 0 1-15,2 0-1 16,1-3 1-16,2 1-1 16,1-4 1-16,5-2 0 15,4 3 0-15,2 0-1 16,-3 2 1-16,1-2-1 16,-1 0 0-16,1 2 0 15,5 0 0-15,7 3-1 16,-4-2 1-16,3 2 0 15,1 0 1-15,5 0-1 16,3 0 1-16,-3 0-1 16,-2 0 0-16,-7 2 0 15,0 1 1-15,7 0-1 16,-1-1 0-16,-3 6 0 16,1-5 0-16,-4-1 0 15,4-2 0-15,8 6 0 0,-12-4 1 16,6 1-1-16,-5-3 0 15,5 0 0-15,9 0 1 16,-8 8-1-16,5-3 1 16,-3 1-1-16,7-1 0 15,2 3 0-15,-6 2 0 32,69-4 0-32,-12-1 1 0,-6-2-1 15,-7-3 0-15,4 0 1 16,-15 0 0-16,-3 0 0 15,-11-3 0-15,-16 3-1 16,-12 0 1-16,-11 3-3 16,-16 2 0-16,-14 5-9 15,-18 9 1-15</inkml:trace>
  <inkml:trace contextRef="#ctx0" brushRef="#br0" timeOffset="485513.7012">20644 6824 6 0,'-18'-8'3'0,"9"-19"-1"16,9 19 3-16,6-8-5 15,6-10 0-15,0-11 0 16,12-8 1-16,6-5-2 16,8-3 1-16,-2 5 0 15,0 8 1-15,0 9-1 16,-1 9 0-16,1 12 0 15,-3 15 0-15,-6 8 0 16,-7 6 1-16,-8 10-2 16,-6 3 1-16,-12-3 1 15,-6 0 0-15,-5 3-1 16,-7 0 1-16,-6-1 0 16,-3-7 0-16,0-5 0 15,-2-4 0-15,2-4-1 0,-6-3 1 16,-2 0-1-16,-1-8 1 15,3-11 0-15,7-2 0 16,8-5-1-16,3-1 1 16,6 8-1-16,12-4 0 15,9-9 0-15,9-3 0 16,9-2-1-16,0 5 0 16,5 6 0-16,7-1 1 0,6 4-1 15,5 9 1-15,7 6 0 16,2 11 0-16,-5 10-1 15,-9 0 1-15,-7 0 0 16,-8 11 0-16,-15 0 1 16,-12-3 0-16,-15 5 0 15,-9 1 0-15,-11 4 0 16,-13-2 1-16,-3 0-1 16,-2-7 1-16,-7-9-2 15,-8-8 1-15,5-5-1 16,7-3 1-16,2-13-1 15,7-10 0-15,8-6 0 16,9-5 0-16,12-8-1 16,15 0 1-16,12-11-1 15,12 0 1-15,18 1-1 16,8 2 1-16,1 0-1 16,6 11 0-16,5 12 0 15,-2 17 0-15,2 8 0 0,-8 13 1 16,-7 15 0-16,-11-4 0 15,-15 7 1-15,-12 6 0 16,-12 2 0-16,-9 3 1 16,-12-2-1-16,-5-4 0 15,-4-7 0-15,-6-3 1 16,-20-8-2-16,-4-5 1 16,-2-3-1-16,-4-5 0 0,10-5 0 15,5-8 1-15,4-11-2 16,2-11 1-16,18 1-1 15,13-6 1-15,14-5-1 16,6 0 1-16,14-8-1 16,13 0 1-16,9 0-1 15,9 8 1-15,5 5-1 16,4 16 1-16,-7 14-1 16,-8 12 0-16,-6 9 1 15,-12-1 1-15,-15 9-1 16,-18 5 1-16,-12-1-1 15,-15 9 1-15,-11 5 0 16,-4-3 0-16,1-10 0 16,-16-8 0-16,1-11-1 15,-1-13 1-15,1-10-1 16,2-9 1-16,13-7-1 16,8-11 0-16,9 10-1 0,12-2 1 15,10 2-1-15,8 1 0 16,12 0 0-16,8 4 0 15,10 1 0-15,6 8 1 16,9 5-1-16,-1 11 1 16,1 7 0-16,-3-2 0 15,-12 8 0-15,-15 8 1 16,-15 5-1-16,-12 0 1 16,-12 6-1-16,-12 2 1 15,-8 5 0-15,-4-5 0 0,-8-5-1 16,-10-11 1-16,4-5 0 15,2-8 0-15,1-11-1 16,8-10 0-16,10-6 0 16,11-2 0-16,9 3-1 15,9-4 1-15,6-1-1 16,9-4 0-16,9 3 0 16,9 3 1-16,9 3-1 15,3 2 1-15,3 5-1 16,11 6 1-16,1 5-1 15,-3 8 1-15,-7 5 0 16,-8 6 0-16,-15-4 0 16,-9 12 1-16,-15-1-1 15,-9 3 1-15,-8 3-1 16,-10-3 1-16,-6 0 0 16,-2 1 0-16,-4-7-1 15,4-7 1-15,-7-5-1 16,9-9 0-16,10-4 0 0,2-9 0 15,9-7-1-15,9-14 1 16,9 3-1-16,9-8 1 16,15-3 0-16,6 3 0 15,9 5-1-15,-6 11 1 16,-1 5-1-16,-2-2 0 16,-3 10 1-16,-3 8 0 15,-3 10-1-15,-6 9 1 0,-6 5 0 16,-3 5 1-16,-12 8-1 15,-12 0 0-15,-11-3 0 16,-4 1 1-16,-3-4-1 16,-5-7 1-16,-1-8-1 15,9-8 1-15,1-8-1 16,-4-5 1-16,-3-14-1 16,-2-10 0-16,5-3 0 15,1 6 0-15,5 0 0 16,6-1 0-16,3 3 0 15,12 0 0-15,10 1-1 16,5 4 0-16,9 1 0 16,5 2 0-16,16 5 0 15,12 3 1-15,-3 6-1 16,-4 2 1-16,-2 2 0 16,-6 6 0-16,-6 5 0 15,-9 3 1-15,-6 5-1 16,-12 9 1-16,-24 4-1 0,-9 3 1 15,-11 0-1-15,-10 3 1 16,10-9-1-16,-1-4 0 16,-2-11 0-16,-1-6 1 15,3-10-1-15,10-8 0 16,5-7 0-16,9-12 1 16,7-2-2-16,11 0 1 15,6 0-1-15,15 0 1 16,14 0-1-16,7-1 1 0,-3 1-1 15,9 6 0-15,8 4 1 16,1 6 0-16,0 10 0 16,-7 8 0-16,-5 9 0 15,-12 4 0-15,-9 3 0 16,-15 11 0-16,-15 5 0 16,-12 5 0-16,-3 3 0 15,-14 0 0-15,-16-13 0 16,1-3 1-16,-1-2-1 15,4-9 0-15,8-7 0 16,7-1 1-16,11-15-1 16,6-5 1-16,9-9-1 15,6-10 0-15,9-3-1 16,9-8 1-16,15 1-1 16,9-6 1-16,14 0 0 15,16 5 0-15,-9 11-1 0,8 5 1 31,21 16-1-31,-14 19 1 16,-15 5 0-16,-10 8 1 16,-14 13-1-16,-12 0 0 15,-18 5 0-15,-12 0 1 16,-9-5-1-16,0-2 1 16,4-11-1-16,2-11 0 15,6-18 0-15,3-9 1 16,0-15-1-16,9-11 1 15,12-10-1-15,15-5 0 0,11 7 0 16,16-5 0-16,11 3-1 16,-2 10 1-16,5 6-1 15,4 7 1-15,-4 17-1 16,7 12 1-16,-7 12-1 16,-5 4 1-16,-16 14-1 15,-14 0 1-15,-15 7-1 16,-18 9 1-16,-18-3 0 15,-3-3 0-15,-6-2 0 16,1-8 0-16,-4-9 0 16,12-12 1-16,6-8-1 15,9-17 1-15,12-17-1 16,12-4 0-16,21-10 0 16,2 6 0-16,13-14 0 15,8 2 0-15,7 4 0 16,8 5 0-16,0 7-1 15,-5 9 1-15,-1 7-1 0,-2 14 0 16,-10 13 0-16,-8 18 0 16,-13-5 1-16,-8 11 0 15,-12 5-1-15,-18 3 1 16,-12 2 1-16,-12-2 0 16,0 0 0-16,-2-14 0 15,2-7 0-15,0-14 0 16,6-13-1-16,9-5 0 15,0-8 0-15,3-6 1 16,9-5-2-16,12 11 1 0,12-8-2 16,8-3 1-16,22-2 1 15,5-6 0-15,4 1-1 16,8 7 1-16,1 13-1 16,5 11 0-16,-3 14 1 15,-14 12 0-15,-19 11-1 16,-14 8 1-16,-21 6 0 15,-21 12 0-15,-15 9 1 16,-11-1 0-16,-7-7 0 16,0-9 0-16,7-12 0 15,5-14 1-15,6-18-2 16,3-11 1-16,6-14-1 16,6-9 1-16,3-1-1 15,12-10 0-15,21 2 0 16,21-13 0-16,20 3-1 0,7-6 1 15,14 3-1 1,6 6 1-16,12 18-1 0,-17 15 1 16,-10 14-1-16,-9 11 1 15,-17 15 0-15,-21 6 0 16,-15 5-1-16,-9 11 1 16,-21 5 0-16,-21 5 1 15,-9-5 0-15,-5-6 0 16,-4-4-1-16,3-11 1 15,10-11-1-15,8-11 1 16,9-7-1-16,9-8 0 0,12-14 0 16,18-13 0-16,18-2 0 15,20-8 0-15,7-3-1 16,17-11 1-16,4 6 0 16,11 8 0-16,-12 10-1 15,-14 11 1-15,-16 18-1 16,-11 8 1-16,-15 8 0 15,-15 11 0-15,-15 8 0 16,-15 10 0-16,-6 3 0 16,-9 3 1-16,0-6-1 15,1-10 1-15,5-8-1 16,3-14 1-16,6-12-1 16,6-14 1-16,6-8-1 15,12-8 1-15,12-7-1 16,9 2 0-16,18-8-1 15,8 0 1-15,1-6-1 16,11 1 1-16,10-3-1 0,5 19 0 16,3 15 0-16,-14 9 1 15,-4 15 0-15,-8 11 0 16,-12 5-1-16,-13 11 1 16,-17 10 0-16,-12 6 1 15,-15 10-1-15,-26 5 1 16,-1-2-1-16,0-13 1 15,6-14 0-15,4-12 0 16,5-22-1-16,6-19 1 0,12-7-1 16,12-12 0-16,9 4 0 15,18-11 1-15,11 0-2 16,-2-2 0-16,14-6 0 16,10 2 0-16,14 1 0 15,4 16 1-15,-4 7-1 16,0 11 0-16,1 22 1 15,-19 15 0-15,-14 8 0 16,-18 5 0-16,-18 14 0 16,-18 2 1-16,-9 3 0 15,-3-3 0-15,-3-5-1 16,0-10 1-16,-3-17 0 16,4-12 0-16,5-14 0 15,6-8 0-15,6-8-1 16,12-3 0-16,0 9 0 15,5-6 0-15,13-2-1 16,12-1 1-16,6 1-1 16,14 5 1-16,7 2-1 0,-7 6 1 15,1 5-1-15,-10 5 1 16,-8 11 0-16,-15 8 0 16,-12-3-1-16,-12 8 1 15,-6 11 0-15,-6 5 0 16,-6 3 0-16,-3-6 0 15,0-2 0-15,6-8 1 16,3-8-2-16,6-6 1 16,3-2-4-16,12-2 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16:57.9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9393 4985 9 0,'12'0'4'0,"35"-8"-3"0,-29 0 5 16,0 8-7-16,9-5 1 15,6 2 0-15,8-2 0 0,7 2 0 16,5 3 0-16,10-8 0 16,-1-3 0-16,10 1 0 15,8 2 1-15,-2 0 1 16,8 0 0-16,3 0-1 15,4 3 1-15,5 0 0 16,0 2 0-16,6-2-1 16,0 2 0-16,6-5-1 15,1 8 1-15,5-8-1 16,3 0 1-16,0 3-1 16,12-3 1-16,0 0-1 15,3-5 1-15,-3 5-1 16,3-5 1-16,6 2 0 15,-1-2 0-15,7 10-1 16,0-2 1-16,-3 0 0 16,6-6 0-16,0 3-1 15,-3 0 1-15,2 3-1 16,1 2 0-16,-6 3 0 0,0-10 1 16,0 7-1-16,0 0 0 15,-6 1 0-15,-3-1 1 16,5 0 0-16,-5 3 0 15,3-2 0-15,-6-1 1 16,-3 3-1-16,-18 3 1 16,-11 2-1-16,-13-2 0 15,-15 2-6-15,-14 0 0 16,-18 11-2-16,-19-24 0 0</inkml:trace>
  <inkml:trace contextRef="#ctx0" brushRef="#br0" timeOffset="20163.9363">5485 7594 3 0,'38'0'1'0,"4"-6"3"15,-30 4 1-15,3 2-5 0,9 0 1 16,2 5 0-16,7-2 1 16,3-1-2-16,5-2 0 15,7 3 1-15,9-1 1 16,-1 4 0-16,16-1 1 16,-7 0-1-16,7-2 0 15,8 2 0-15,0 3 0 16,7 0-1-16,-1 0 1 15,0-3-1-15,7 1 0 0,-4-1 0 16,12 0 1 0,-6-2-1-16,9 0 0 0,4 2-1 15,8-3 1-15,-9 1 0 16,3 0 0-16,3-1-1 16,3 1 1-16,-3-3-1 15,3-3 1-15,0 1-1 16,1 2 0-16,-4-3 0 15,3 0 1-15,3 1-1 16,-3 2 1-16,-9 0-1 16,3 0 0-16,3-3 0 15,-14 3 0-15,5-2 0 16,-9-4 1-16,6 1-1 16,0-3 0-16,-8 3 0 15,2-3 0-15,-3-3 0 16,6 1 0-16,1 2-1 15,-7 0 1-15,3 0 0 16,0-5 0-16,4 7 0 0,-4-2 1 16,0 3-1-16,6-3 0 15,-8 0 0-15,2 0 0 16,-3 0 0-16,0 8 1 16,7-5-1-16,-7 0 0 15,3 2 0-15,-3 0 0 16,4 3 0-16,-1-2 0 15,-3-3 0-15,0-3 1 0,1 2-1 16,-1 1 0-16,3-3 0 16,-2 0 1-16,5 3-1 15,0 2 0-15,6 3 0 16,0-2 0-16,6 2 0 16,1 0 0-16,2 0 0 15,6 0 0-15,6 0 0 16,6 5 0-16,0-3 0 15,12 4 0-15,-1 4 0 16,4-2 0-16,3 0-1 16,-3 8 1-16,-9-8 0 15,-3 0 1-15,0-3-1 16,-18-2 1-16,-9 2 0 16,-12-2 0-16,-5 5-5 15,-13 2 0-15,-15 4-3 16,-14-22 0-16</inkml:trace>
  <inkml:trace contextRef="#ctx0" brushRef="#br0" timeOffset="31528.0872">2633 9583 3 0,'-6'-8'1'0,"12"-2"0"0,-6 10 1 0,0 0-3 16,0 0 1-16,6 0 1 16,0 2 0-16,-3 1 0 15,0 0 0-15,3 2 2 16,-6 5 1-16,3 4 0 16,3 7 0-16,-6 8-1 15,3 5 1-15,-3 9-1 16,-3-4 1-16,3 17-3 15,0 13 1-15,0 13-1 16,0 10 0-16,0-7 0 16,9 5 0-16,0 16 0 15,-3-3 0-15,5-8 0 16,4 1 0-16,3 4 0 16,-3 6 0-16,-3-3 0 0,3-2 0 15,0 2 0-15,-6 11 0 16,0 5-1-16,0-8 1 15,-6 8-1-15,-3 3 1 16,5-6-1-16,-5-10 1 16,0 2-1-16,0 1 1 15,0-9-1-15,0-4 0 16,0-20 0-16,3-7 0 16,0-3 1-16,0-10 0 15,3-9 0-15,-6-7 1 0,3-6 0 16,3 4 1-16,-6-9-1 15,3-3 1-15,-3-7-1 16,0-1 1-16,0-5-1 16,0 1 0-16,0-4-1 15,0-5 1-15,0 3-1 16,0-5 0-16,0 2-1 16,0-5 1-16,0 3-1 15,0-3 0-15,6 0 0 16,3 3 1-16,3 2-1 15,3-8 0-15,9-2 0 16,0 0 0-16,-4-1 0 16,10 1 0-16,-6-3 0 15,12 0 0-15,-1 3 0 16,13 0 0-16,-6-1 0 16,2 4 1-16,7 2-1 15,0-6 0-15,5 1 0 0,4 2 0 16,5 3 0-1,-2 0 1-15,8 0-1 0,1 0 0 16,5 0 0-16,12 0 1 16,-5 0-1-16,8 3 0 15,0-3 0-15,6-3 1 16,7 1-1-16,-4 4 0 16,0-2 0-16,0-2 0 15,9 2 0-15,-9 5 1 16,7 3-1-16,-10 0 0 0,12 0 0 15,-6 3 0 1,0-6 0-16,3 3 1 0,7-8-2 16,2 5 1-16,3 0 0 15,-6-5 0-15,6 0 0 16,-3 3 1-16,3 2-2 16,-3-2 1-16,6-3 0 15,0 3 1-15,9-1-1 16,-9-4 0-16,9-1 0 15,0 6 0-15,3-9 0 16,9 4 1-16,-3 2-2 16,0-8 1-16,6 2 0 15,-3 4 1-15,2-6-1 16,7-3 0-16,0 6 0 16,-9-3 0-16,9-3 1 15,-1 3 0-15,-5 1 0 16,12-1 0-16,0 2-1 0,-3 1 1 15,11 0 0-15,-2 2 0 16,0-5-1-16,11 0 0 16,-2-2 0-16,3-4 0 15,2 4 0-15,1-9 1 16,8 3-1-16,-2 3 0 16,8 3 0-16,-5 2 0 15,5 0 0-15,-2-3 0 16,2-2 0-16,10 0 0 15,-4-1 0-15,7 1 1 0,2-3-1 16,3 0 0-16,4 1 0 16,5-9 0-16,-3 8 0 15,9-5 1-15,1-3-2 16,8-5 1-16,-6 5 0 16,6 0 0-16,0 0 0 15,6 1 1-15,0 1-1 16,0 1 0-16,-5 3 0 15,5 2 1-15,-9 0-1 16,6 3 0-16,-9 0 0 16,9-3 1-1,-8 8-1-15,8 0 0 0,-6 0-1 16,12 0 1-16,-3 0 0 16,3 0 1-16,0 0-1 15,-9 3 0-15,6 2 0 16,-8 1 0-16,-4 2 0 0,-3 2 1 15,-9 3-1-15,-5 3 0 16,-10-2 0-16,-8-4 0 16,2 1 0-16,-11 2 0 15,-4 1 0-15,-11 4 0 16,-1 1 0-16,4-1 0 16,-12 9 0-16,0-6 0 15,-4 0-1-15,-11 1 1 16,-21-4 0-16,-9-5 1 0,-18-5-1 15,-14-8 0 1,-10-7 0-16,-14-4 0 0,-10 1 1 16,-5-17 0-16,-3-5-1 15,-4-20 1-15,-5-7-1 16,-6-7 1-16,-3-10-1 16,3-22 1-16,-4-16-1 15,1 6 0-15,3-30 0 16,6 6 0-16,8-13 0 15,7-14 0-15,9 19 0 16,8-6 1-16,-3 3-1 16,7 6 1-16,-1 18-1 15,-5 8 1-15,-4 0-1 16,-8 16 1-16,-6 13-1 16,-10 8 1-16,-8 15-1 15,-6 12 0-15,-6 18-1 16,-6 5 1-16,-6 3-1 0,-6 8 1 15,-3 5-1 1,-6 3 0-16,-3 2 0 0,-9 3 1 16,-8 6-1-16,-7-4 0 15,-15 1 0-15,-23 8 1 16,-15 5 0-16,-16-3 0 16,-20 3-1-16,-14 5 1 15,-31-2-1-15,-9 2 1 16,-26-5 0-16,-6 0 0 15,-30 0 0-15,-12-8 0 16,-18 0 0-16,-9-8 0 0,0 0 0 16,-20 2 0-16,-4-7 0 15,-14-3 0-15,-1 0 0 16,-20 9 0-16,5-7-1 16,-11-2 1-16,0-2 0 15,-6 5 0-15,-12-6 0 16,-3-2 0-16,2 0 0 15,-2 2 0-15,-6 6 0 16,-9-3 0-16,3-5-1 16,0 3 1-16,3-1 0 15,0 3 0-15,-9 0 0 16,6 6 1-16,0-9-1 16,6 3 0-16,6 0 0 15,-3 3 1-15,15 0-2 16,-3 0 1-16,11-1 0 15,-8 4 0-15,12 2 0 16,-6-3 0-16,14 6-1 16,-14 5 1-16,0 5 0 0,0 1 1 15,14 4-1-15,-5 1 0 16,0 5 0-16,8 0 1 16,1 10-1-16,12 1 0 15,2-6 0-15,4 5 0 16,11-2 0-16,6-3 0 15,4 6-1-15,-1-6 1 16,9 3 0-16,18 2 0 0,6-7 0 16,9 4 1-16,6 9-1 15,3 5 0-15,15 5-5 16,-6 19 0-16,9 5-8 16,5-2 1-16,16-1-2 15,0-31 0-15</inkml:trace>
  <inkml:trace contextRef="#ctx0" brushRef="#br0" timeOffset="45401.0619">7151 11171 7 0,'-23'-6'3'0,"8"-28"-2"15,15 23 4-15,0-4-5 16,0-9 0-16,6 0 2 16,3 5 0-16,0-4 0 15,8 4 0-15,-2 3 0 16,3 0 1-16,15 3 0 15,9 3 0-15,8 2-2 16,22 2 1-16,8-2-2 16,24 0 1-16,24 0-1 15,15-2 1-15,18 2 0 0,-39 3 0 16,92-3 0-16,3 0 0 16,-8 5-1-16,-57 0 1 15,65-10 0-15,-6 0 0 16,-26 0-1-16,-16 2 1 15,-17 1-1-15,-18 2 1 16,-21 0-1-16,-20 2 1 16,-25 4-1-16,-17-1 1 15,-19 6-1-15,-23 5 1 16,-24-6-1-16,-32 4 1 0,-31-1-1 16,-38 3 1-16,-33-3-1 15,-32 1 1-15,-33-1-1 16,-22 3 0-16,-8-6 0 15,-3 1 0-15,9-3 0 16,15 3 0-16,38 2 0 16,28-5 0-16,38 0-1 15,32 0 1-15,25 0 0 16,41 0 0-16,33-3 0 16,50 3 0-16,57 3 0 15,57-3 1-15,50 0-1 16,45 0 1-16,15 5-8 15,11 16 1-15</inkml:trace>
  <inkml:trace contextRef="#ctx0" brushRef="#br0" timeOffset="79089.8691">19168 13271 35 0,'-21'53'17'0,"15"51"-11"0,6-70 17 0,-3 14-23 16,3 15 0-16,6-5-5 16,6 1 1-16,0-4 0 15,3-7 0-15,0-3-6 16,-1-11 0-16</inkml:trace>
  <inkml:trace contextRef="#ctx0" brushRef="#br0" timeOffset="79510.33">19215 13131 28 0,'18'0'14'0,"24"16"-18"0,-24-11 24 15,9 3-20-15,11 6 0 0,7 12-1 16,0 3 1-16,11 11 0 15,-2 7 0-15,-1 6 0 16,1 0 0-16,-6-2 1 16,-10-6 1-16,-11 0 1 15,-18 0 0-15,-18-1 0 16,-18-1 1-16,-23 2-2 16,-25 8 1-16,-8-3-7 15,-9-5 1-15,-1-8-7 16,13-21 0-16</inkml:trace>
  <inkml:trace contextRef="#ctx0" brushRef="#br0" timeOffset="80936.5059">20135 13716 21 0,'-12'0'10'0,"36"-3"-10"16,-15 1 12-16,3-4-13 16,-3 1 1-16,6-3-1 15,3-2 1-15,5-6 0 16,4-8 1-16,3-3-1 16,3-4 1-16,-4-1 0 15,1-5 1-15,-6 5 2 16,-3 3 0-16,-3 3 0 0,-6 2 1 15,-3 5-1-15,-3 3 1 16,-3 3-2-16,-6 8 1 16,-6 8-3-16,-6-3 1 15,-9 7-2-15,-6 9 0 16,-3 8 0-16,1 0 0 16,-1 5 0-16,6 0 1 15,0 3-1-15,7 2 1 16,8-7-1-16,9-1 1 0,3 1-2 15,9-4 1-15,11-4-7 16,16-6 1-16,12-5-5 16,5-5 1-16</inkml:trace>
  <inkml:trace contextRef="#ctx0" brushRef="#br0" timeOffset="81447.3637">21129 13430 27 0,'-12'-2'13'0,"-2"7"-16"0,8-5 20 0,-3 3-18 31,-3 2 1-31,-3 3-1 0,-9 0 1 0,0 2 1 16,-5 1 0-1,-31 13 3 1,9-3 1-16,10 0 0 16,5 3 1-16,12-8-1 15,6 0 0-15,9-1-1 16,9-1 0-16,12-4-5 15,12 1 0-15,12-6-3 16,8-5 1-16,10 3-5 16,3-14 1-16,5-2-4 15,4-8 0-15</inkml:trace>
  <inkml:trace contextRef="#ctx0" brushRef="#br0" timeOffset="81656.515">21549 12846 29 0,'-15'-16'14'0,"-6"26"-12"0,15-4 24 15,-3 4-25-15,-2 11 0 16,-4 14 0-16,3 10 1 16,3 8-2-16,3 15 0 15,6 1 1-15,6 5 1 16,6-2-5-16,6 4 1 15,5-12-8-15,-2-1 1 0</inkml:trace>
  <inkml:trace contextRef="#ctx0" brushRef="#br0" timeOffset="82002.6305">21924 13158 35 0,'-50'39'17'0,"-7"35"-21"15,39-58 27-15,-3 11-24 16,0-1 1-16,4 3 0 15,2 0 0-15,3-5 1 16,3-3 0-16,6-5 1 0,0-2 0 16,6-4 0-16,3-5 0 15,6 1-1-15,-3-1 1 16,11-10-3-16,1 2 1 16,0-2-5-16,6 2 0 15,0 1-6-15,5-1 1 16</inkml:trace>
  <inkml:trace contextRef="#ctx0" brushRef="#br0" timeOffset="82363.5264">22350 13512 25 0,'18'8'12'0,"26"-13"-15"15,-26-3 16-15,3-5-16 16,0-6 0-16,0-5 0 16,-1 3 0-16,1-3 6 15,0-5 1-15,-6-5-2 16,-3 2 1-16,-6 3 3 16,-3 5 1-16,-6 6 1 15,-3 5 0-15,-3 5-1 16,-3 5 0-16,0 8-3 15,-6 11 1-15,-5 8-2 0,-4 8 0 16,-3 15-2-16,0 4 1 16,12 1-2-16,6-4 0 15,9 2-5-15,12-2 1 16,15-8-8-16,6-11 0 16,9-11-2-16,2-12 0 15</inkml:trace>
  <inkml:trace contextRef="#ctx0" brushRef="#br0" timeOffset="82738.0152">23022 13428 30 0,'-5'45'15'0,"-1"37"-22"15,6-61 28-15,0 3-26 16,0 5 0-16,3 0-3 16,2-3 0-16,1-2 12 15,-3-5 0-15,0-6-4 16,0-5 0-16,-3-6 5 16,0-4 1-16,-3-9 3 15,0-5 0-15,-3-2-1 16,3-14 0-16,3-8-2 15,0-7 0-15,6-9-5 16,9-2 1-16,6 0-2 0,3 10 0 16,6 3-2-16,2 3 1 15,-2 7-3-15,0 9 1 16,3 7-6-16,2 9 0 16,1 2-3-16,9 3 0 15</inkml:trace>
  <inkml:trace contextRef="#ctx0" brushRef="#br0" timeOffset="83067.997">24124 13134 39 0,'-21'-3'19'0,"-33"19"-27"0,37-8 37 0,-4-3-31 15,0 3 0-15,3 0-3 16,3 0 1-16,0 0 4 16,9 3 1-16,3-1-4 15,3 1 1-15,6 2 0 16,9 0 1-16,9 3 1 16,6 3 1-16,-1-3 0 15,-2-3 1-15,-3 8 1 16,-6 3 1-16,-9 2 2 15,-15 3 1-15,-18 6 0 16,-12 2 1-16,-11-3-9 0,-10 1 1 16,-5-4-11-16,-7-7 0 15</inkml:trace>
  <inkml:trace contextRef="#ctx0" brushRef="#br0" timeOffset="83938.9728">20412 14658 12 0,'-24'-34'6'0,"3"15"0"0,15 16 7 0,-3 1-12 16,4-4 1-16,-4 6-1 15,3-2 0-15,0 2-1 16,-3 5 0-16,-3 14 2 15,3 12 1-15,0 20-1 16,-3 9 1-16,0 15 0 16,0-4 0-16,6 0-1 15,0-12 0-15,3-4-1 16,3-15 0-16,0-11-1 16,0-13 0-16,0-16-1 15,6-21 1-15,6-19-1 16,9-29 1-16,9-18 0 15,12-11 0-15,8-10 0 16,4 2 1-16,-4 5 1 16,-5 14 0-16,0 15 2 15,-1 14 0-15,-5 13 0 0,-3 21 1 16,2 19 0-16,-5 18 0 16,-3 27-1-16,0 18 0 15,-4 14-2-15,1 7 1 16,6 14-4-16,-3-1 1 15,2-4-6-15,-2-1 0 16,-3-8-5-16,-6-10 0 16,-3 2-3-16,-12-12 1 15</inkml:trace>
  <inkml:trace contextRef="#ctx0" brushRef="#br0" timeOffset="84120.1897">20213 14758 29 0,'-6'-7'14'0,"29"12"-20"15,-5-8 27-15,18-5-22 16,18-8 1-16,20-10-7 16,21-3 0-16,15-8 3 15,1-6 1-15</inkml:trace>
  <inkml:trace contextRef="#ctx0" brushRef="#br0" timeOffset="84315.7769">21475 14137 38 0,'-3'2'19'0,"9"54"-25"0,-3-35 37 16,-3 21-30-16,-3 19 0 15,0 13 1-15,-3 16 0 16,3 16-3-16,-3 3 0 15,3-6-2-15,0-3 0 16,3-15-6-16,0-8 0 16,3-16-2-16,-3-19 0 15</inkml:trace>
  <inkml:trace contextRef="#ctx0" brushRef="#br0" timeOffset="84704.505">21915 14862 45 0,'-65'21'22'0,"11"3"-34"15,42-16 47-15,0 2-37 16,0 9 0-16,6 2 0 16,6 3 0-16,9 5 3 15,6 5 0-15,3 8-2 0,0-2 0 16,0 2 1-16,0 3 0 16,-3 0 0-16,-9 8 1 15,-6-5-1 1,-9 2 1-16,-9 6 0 0,-15-6 1 15,-9 11 0-15,1-5 0 16,-4-6-4-16,3-8 0 16,4-13-7-16,8-18 0 15,9-22-3-15,9-18 1 0</inkml:trace>
  <inkml:trace contextRef="#ctx0" brushRef="#br0" timeOffset="85049.8794">22290 14753 27 0,'9'0'13'0,"0"8"-15"16,-9-3 24-16,-3 11-20 15,-3 13 0-15,-6 8 1 16,-3 8 0-16,-2 6-4 15,5 2 1-15,3-1 1 16,9-9 0-16,6-9-1 16,3-10 0-16,5-5 1 15,4-9 0-15,6-15 1 16,6-16 0-16,9-8 1 16,-1-11 0-16,7-5 0 0,-3-3 0 15,-7 1-2-15,-8 12 0 16,-9 4-4-16,-9 7 1 15,-9 8-8-15,-6 8 1 16,3 11-3-16,-9-3 1 16</inkml:trace>
  <inkml:trace contextRef="#ctx0" brushRef="#br0" timeOffset="85352.1725">22832 15179 48 0,'-3'19'24'0,"-3"-17"-43"16,6-2 50-16,0-8-36 15,3-10 1-15,0-6-2 16,3-8 0-16,3-10 8 15,9-8 0-15,0-1-4 16,2 4 1-16,1 2 2 16,-3 5 0-16,-3 8 0 15,0 3 0-15,0 8-6 16,-3 8 1-16,3 5-5 16,-1 0 1-16</inkml:trace>
  <inkml:trace contextRef="#ctx0" brushRef="#br0" timeOffset="85518.2671">23472 14745 58 0,'-27'35'29'0,"27"18"-66"0,0-46 61 16,0 4-42-16,-3 0 0 0</inkml:trace>
  <inkml:trace contextRef="#ctx0" brushRef="#br0" timeOffset="85770.2462">23737 14192 47 0,'6'11'23'0,"-9"52"-33"16,0-34 47-16,-3 22-36 0,-3 10 1 16,-3 15-1-16,0 22 0 15,0 11-8-15,9-14 1 16,6-2-6-16,0-14 1 15</inkml:trace>
  <inkml:trace contextRef="#ctx0" brushRef="#br0" timeOffset="85954.2431">23335 14639 54 0,'-33'-31'27'0,"30"20"-40"0,9 3 49 16,12 3-39-16,12-6 1 0,15-5-8 16,20-5 0-16,15 0 3 15,10-8 0-15</inkml:trace>
  <inkml:trace contextRef="#ctx0" brushRef="#br0" timeOffset="86220.8198">24377 14086 48 0,'-6'56'24'0,"-27"137"-28"16,18-135 41-16,-6 27-38 15,-5 23 1-15,-1-2-10 16,3-16 1-16,6-8 7 16,0-21 0-16,3-13-4 15,6-24 0-15,6-14 2 0,3-20 1 16,9-20 4-16,6-12 1 15,6-13 3-15,3-1 0 16,6 8 1-16,-6 11 0 16,-4 8-3-16,1 13 0 15,0 11-7-15,0 13 0 16,0 13-8-16,0-5 1 16</inkml:trace>
  <inkml:trace contextRef="#ctx0" brushRef="#br0" timeOffset="86641.2287">24731 15007 63 0,'-12'40'31'0,"6"5"-53"0,6-37 61 0,3 0-47 15,-3-3 0-15,0 0-5 16,0-5 0-16,6-10 17 15,0-6 0-15,6-3-11 16,0-12 1-16,6-4 4 16,0-5 0-16,-1 1 3 15,4 4 1-15,0 4 2 16,0 4 0-16,0 6 1 16,-3 2 1-16,-6 12 0 15,-1 7 0-15,-2 2-3 0,-3 9 0 16,0 5-5-1,3 0 0-15,6-3-4 0,3-5 1 16,3-6 0-16,6-2 1 16,-4-2 3-16,4-6 1 15,0 2 5-15,0 1 0 16,0 5 3-16,-1 5 0 16,1 9-2-16,-3 4 1 15,-6 9-8-15,-3 2 0 16,0 5-13-16,-9-2 1 0</inkml:trace>
  <inkml:trace contextRef="#ctx0" brushRef="#br0" timeOffset="146198.7877">18540 12774 20 0,'-3'-50'10'0,"12"18"-10"0,-9 32 11 16,6 3-12-16,3-1 0 15,0 4-1-15,-1 10 1 16,1 13 1-16,0 18 1 16,-3 14-2-16,0 21 1 15,-6 35 1-15,-9 23 0 16,-15 45 1-16,-11 24 0 0,-1 40 0 16,3 7 0-16,18-7 0 15,30 2 1-15,27-12 0 16,29-25 0-16,31-5 1 15,20-13 1-15,24-11-1 16,35 3 1-16,16-24-2 16,26-11 0-16,15-13-12 15,15-18 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19:37.57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12884 3244 10 0,'12'-27'5'0,"42"25"-5"0,-33 2 6 15,11 0-7-15,16 0 1 16,9 0-1-16,20 0 1 16,15 8 0-16,15-6 0 15,21 1 0-15,27 5 1 16,18-6 0-16,26 4 0 16,21 2 0-16,33-8 1 15,27 2-1-15,27 4 1 0,35-6-1 16,30 2 1-16,30-4-1 15,27 10 0-15,20-6 0 16,27 6 0-16,24-3 0 16,4-5 1-16,5 0-1 15,-6-5 0-15,-21-3 1 16,-21-2 0-16,-23-6-1 16,-39-3 1-16,-39-7 0 15,-60 2 1-15,-50-2-1 16,-47 7 0-16,-48 16-8 15,-45 22 0-15</inkml:trace>
  <inkml:trace contextRef="#ctx0" brushRef="#br0" timeOffset="7672.176">3080 7702 7 0,'-6'-8'3'0,"9"3"-2"16,-3 5 3-16,8-3-4 15,-5 0 0-15,3 1 0 16,3-1 0-16,0 1 0 16,0-1 0-16,0 0 0 15,0 1 1-15,6 2 0 16,-3 0 1-16,9 0 0 0,-3 0 1 15,-1 2-1-15,1 1 0 16,3 0 0-16,6-1 1 16,-3 1-1-16,2 2 0 15,1 0-1-15,3-2 1 16,-3 5 0-16,-9 0 0 16,5 0-1-16,-5 0 1 15,6 2-1-15,3-2 1 16,-3 3-1-16,6 2 0 0,-1 0-1 15,1-5 0-15,0 6 0 16,-3-4 1-16,5-2-2 16,1-3 1-16,0 3 0 15,0-2 1-15,-4-1-1 16,1-2 1-16,-6-1 0 16,3 3 0-16,5-5 0 15,4 0 0-15,6 3-1 16,0 0 1-16,8-1-1 15,7 1 0-15,5-3 0 16,4-3 1-16,8-2-1 16,-5 2 1-16,8 1 0 15,0-9 0-15,4 1 0 16,-7-4 0-16,6-4 0 16,-5 2 1-16,2 0-1 15,4-5 1-15,-13 0-2 16,7 0 0-16,-1-3 0 15,-3 0 1-15,-5 3-1 0,-1 5 1 16,-5-3-1-16,-4-7 1 16,-11 2-1-16,-6-2 1 15,-9-3 0-15,-10 0 0 16,-5-6-1-16,-3-5 1 16,-9 3-1-16,-9 0 1 15,-9 0-1-15,-9-5 0 16,-8 10 0-16,-10-5 0 15,-12 0-1-15,-2 3 1 16,-21-1-1-16,-10-2 1 0,-14-2-1 16,-3 2 1-16,-6 5-1 15,-18 3 0-15,-3 13 0 16,-12 5 1-16,-18 19-1 16,-12 16 1-16,-11 8-1 15,-7 13 0-15,-8 18 0 16,6 33 1-16,5 7-1 15,33 0 1-15,42 11-3 16,39 5 1-16,44-8-5 16,54 5 1-16,65 3-2 15,33-15 0-15</inkml:trace>
  <inkml:trace contextRef="#ctx0" brushRef="#br0" timeOffset="9774.1797">4842 9078 9 0,'17'-24'4'0,"-17"-5"-3"0,0 18 4 15,-5 3-5-15,-4 0 0 16,-9-2-1-16,-6-1 1 0,-3-7 0 16,-9-1 0-16,-11 1 0 15,-10-1 0-15,-11 3-1 16,-10 3 1-16,-17 0 0 15,-6 8 0-15,-21 2 0 16,-3 6 0-16,-12 10-1 16,-6 5 1-16,-9 1-1 15,-8 13 1-15,11 5 0 16,0 13 0-16,15 11 0 16,3 5 0-16,15 0 1 15,15-2 0-15,20-1-1 16,19 1 1-1,23 7 1-15,21 6 1 0,33-6 0 16,21-13 0-16,44 1 1 16,21 1 0-16,33-7 0 15,30-8 0-15,9-10-1 16,5-11 0-16,4-14-1 0,-9-7 1 16,-7-9-2-16,-26-12 1 15,-18-1-1-15,-18-7 0 16,-26-6-2-16,-28-10 1 15,-20-8-4-15,-18 2 0 16,-12 8-4-16,-15 3 0 16</inkml:trace>
  <inkml:trace contextRef="#ctx0" brushRef="#br0" timeOffset="10795.4254">5997 7792 2 0,'11'3'1'0,"19"12"5"0,-21-15-8 16,3 3 3-16,0 0 0 16,9-1 2-16,9-2 0 0,5-5-2 15,1-3 0-15,12 0 2 16,11-5 1-16,13 5 0 15,14-5 0-15,12-3-1 16,12 8 1-16,21-3-2 16,18 1 1-16,9 2-1 15,17 0 0-15,7 0-2 16,6-3 1-16,5 1 0 16,0-3 1-16,4-3 0 15,-7 3 1-15,-14-6 1 16,-3 3 0-16,-19 11 0 15,-14-6 0-15,-27 9-1 16,-20-1 0-16,-19 11-10 16,-29 10 0-16,-27 6-3 15,-24-3 1-15</inkml:trace>
  <inkml:trace contextRef="#ctx0" brushRef="#br0" timeOffset="11440.3488">6190 9980 25 0,'101'-37'12'0,"194"3"-9"0,-176 34 12 0,68-11-15 15,52-2 0-15,40-3 1 16,34 0 0-16,11 0-2 16,-8 0 0-16,-21 6-4 15,-33-1 1-15,-27 14-3 16,-30-8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20:19:59.0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3892 4850 6 0,'80'-13'3'0,"45"2"-3"16,-86 11 4-16,21 0-4 16,14 0 0-16,18 0 0 15,19 0 0-15,2 0 0 16,24 3 0-16,5 2 0 0,7-5 0 16,6 0 0-16,12 0 1 15,14 3-1-15,10-1 1 16,2-2 0-16,19 3 0 15,2-3 0-15,15-3 1 16,6-2-1-16,0-3 1 16,15 0 0-16,3-3 0 15,9 9-1-15,12-6 1 16,-6 5-1-16,6 6 1 16,12 0-1-16,2 7 0 0,4 1-1 15,-15 2 1-15,3 0-1 16,0-2 1-16,-4 5-1 15,-5-8 0-15,-9-3 0 16,-12-5 0-16,-12-3 0 16,-14-2 1-16,-13-3-1 15,-18-8 0-15,-5 6 0 16,-27 7 1-16,-10 8-6 16,-17 11 1-16</inkml:trace>
  <inkml:trace contextRef="#ctx0" brushRef="#br0" timeOffset="8646.498">7771 7078 5 0,'294'-3'2'0,"165"-34"1"16,-284 26 3-16,87-2-4 0,89-8 0 16,57 0 3-16,65 2 1 15,34 3-7-15,16 3 0 16,7 8 4-16,-9 10 1 16,-27 6-1-16,-29 13 0 15,-43 13-8-15,-29 10 1 16</inkml:trace>
  <inkml:trace contextRef="#ctx0" brushRef="#br0" timeOffset="21873.2261">3213 9358 9 0,'18'-2'4'0,"12"-1"-3"16,-21 3 4-16,9 3-5 16,3-1 0-16,8 1 1 0,4-3 0 15,9-3-1-15,-3 1 0 16,14-1 2-16,7-2 0 16,8-1 0-16,10 1 0 15,5 0-1-15,15 0 1 16,3-1-1-16,3 1 1 15,10 0-2-15,8 2 1 16,12-5-1-16,5-2 0 16,7-1 1-16,6-8 0 0,15 4 0 15,5 1 0-15,7-7 0 16,6 8 1-16,-1-6-1 16,13 4 1-16,-1-1-1 15,12 2 0-15,-2 6-1 16,2 1 1-16,-2-1-1 15,2 0 1-15,0 0-1 16,4 0 1-16,-1 0-1 16,6-5 1-16,1 2-1 15,2-5 0-15,-3 3 0 16,6-6 1-16,-2 9-1 16,-1 2 0-16,0-8 0 15,0 3 0-15,-8-3 0 16,-4 5 0-16,-6 1 0 15,1 2 0-15,-4-5 0 16,4 2 1-16,-7 3-1 16,1-3 0-16,-13 6 0 15,7-3 0-15,2 3 0 16,1-3 0-16,8 0-1 0,3 0 1 16,4 0 0-16,2 0 0 15,9 0 0-15,1 8 1 16,11-5-1-16,0 5 0 15,6 5 0-15,3 3 0 16,0 3 0-16,3 5 1 16,0 5-1-16,12 0 1 15,6 3-1-15,3-11 1 16,3 6-1-16,6 2 0 0,3 0 0 16,9 5 1-16,5 1-1 15,-5-6 0-15,0 3 0 16,6-6 1-16,-4 9 0 15,7-6 0-15,-12 0 0 16,-9 0 1-16,2-5-1 16,-20 5 0-16,-12-7 0 15,-23 1 1-15,-25-1-3 16,-35-1 0-16,-27-5-8 16,-39 2 1-16</inkml:trace>
  <inkml:trace contextRef="#ctx0" brushRef="#br0" timeOffset="22669.2906">3080 10382 16 0,'23'-5'8'0,"70"8"-7"0,-70-3 9 16,28 0-10-16,17-3 0 0,25 3-1 16,11 5 1-16,18-5 0 15,24-2 0-15,29 2 0 16,34-3 1-16,38-5 0 15,39-5 1-15,38-3 0 16,33 0 1-16,36 3 0 16,21-6 0-16,17 6-1 15,7-5 1-15,3 7-1 16,-7 0 0-16,-23 3-1 16,-15 3 1-16,-30 0-1 15,-27 13 1-15,-32-6-5 16,-36 12 1-16,-24 7-6 15,-54-24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38:17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4984 5085 6 0,'-26'-16'3'0,"-4"-13"0"0,15 21 4 16,-6 0-7-16,-17 0 1 15,-4-2 0-15,-12-1 0 0,-11 6-1 16,-10 10 0-16,-8 1 1 15,-9-1 0-15,-9 11 0 16,-13 2 1-16,1 3-1 16,-9 6 1-16,0 5-1 15,-9-9 0-15,9 7 0 16,-3 7 0-16,12 5 0 16,-3 14 0-16,15-4-1 15,9 4 0-15,8 8 0 16,7-12 0-16,17 1 0 15,13 0 0-15,14 11 0 16,12-3 0-16,15-3 0 16,21 3 0-16,6-6 0 15,26-4 1-15,10-1-1 16,29-3 1-16,10-2 0 16,17-2 0-16,21 2 0 15,17 2 0-15,10-10-1 0,6-5 1 16,11-13-1-16,4-3 1 15,6-11 0-15,-1-10 0 16,-2-11-1-16,-16-6 1 16,-2-9 0-16,-12-4 0 15,-15-7 0-15,-18-11 1 16,-18-16 1-16,-15-10 0 16,-29 5-1-16,-22-13 1 15,-20-9-1-15,-36-7 0 16,-29 0-4-16,-34 16 1 0,-32 7-7 15,-35 17 0-15,-28 18-1 16,-15 0 1-16</inkml:trace>
  <inkml:trace contextRef="#ctx0" brushRef="#br0" timeOffset="2477.25">5348 7961 3 0,'26'6'1'0,"25"-4"0"0,-33-4 1 16,12-1-1-16,5 3 0 0,7 0 0 15,9 0 1-15,8-3-2 16,7 1 0-16,8 2 1 16,6 0 1-16,13-3-1 15,2 0 1-15,9-2-1 16,9 8 1-16,9-6-2 15,6-2 1-15,3 2-1 16,15-5 0-16,9-5 1 16,9 2 0-16,2-4 0 15,-2 1 0-15,6 1 1 16,-4-5 0-16,-8 10 0 16,3 0 0-16,-15 5-1 15,-9 3 0-15,-15 11 0 16,-12 2 1-16,-12 8-7 15,-9 5 1-15</inkml:trace>
  <inkml:trace contextRef="#ctx0" brushRef="#br0" timeOffset="9158.4">5214 7990 5 0,'56'-2'2'0,"13"-1"0"16,-51 0 3-16,11 3-4 16,10 0 0-16,3 0 2 15,14 3 0-15,7 2-3 16,8-2 1-16,4 0 1 16,5 5 1-16,12-3-1 15,9 0 1-15,10 1-1 16,2 1 0-16,6 1-2 15,12-2 1-15,0 2-1 16,15-3 1-16,5-2 0 16,1 4 0-16,9-4 0 15,12 0 0-15,-1 2 0 16,7 0 0-16,-4 3 0 0,7 0 1 16,3 0-2-16,2 3 1 15,-14-3-1-15,-1-3 1 16,-8 0 0-16,-18-5 1 15,-12 0 0-15,-12 0 1 16,-24 0-1-16,-21 0 1 16,-20 3-2-16,-15 5 0 15,-27 2-8-15,-27 9 0 0</inkml:trace>
  <inkml:trace contextRef="#ctx0" brushRef="#br0" timeOffset="10781.5">4717 7893 3 0,'-15'-11'1'0,"-12"0"2"0,18 9 2 0,-18-1-5 16,3 3 0-16,-11 0 1 15,-1 3 0-15,-6-1-1 16,-2 1 0-16,-1-3 1 16,-9 0 1-16,1 3-1 15,-4 5 1-15,-2 5-1 16,5 3 0-16,-8 2-1 16,-1 3 1-16,7-2-1 15,-4 7 0-15,7 9-1 16,-7 2 1-16,12 10 0 15,7 1 0-15,8 0 0 16,6-1 0-16,9 4 0 16,9-12 1-16,3 4 0 15,15 2 0-15,9-3 0 16,12 6 1-16,12 2-1 16,17-3 1-16,4-4-1 15,11-6 0-15,6-5-1 0,10-6 1 16,-1-5 0-16,6-8 1 15,-2-5-1-15,-1-5 1 16,0-6 0-16,-9-5 0 16,-5-7 0-16,-7-9 1 15,-8-3-1-15,-7-2 0 16,-5-5 0-16,-9-3 0 16,-7 5-1-16,-5-13 1 15,-12-8-2-15,-3-10 1 0,-9-4 0 16,-6-1 0-16,-9 7-1 15,-9 0 1-15,-9 5 0 16,-9 9 0-16,-17 7-6 16,-13 6 0-16,-17 20-3 15,-24-1 0-15</inkml:trace>
  <inkml:trace contextRef="#ctx0" brushRef="#br0" timeOffset="13406.83">10646 8549 1 0,'3'2'0'0,"9"6"1"0,-6-5 1 0,3 2-2 15,3 0 1-15,0-2-1 16,8 0 1-16,16-3 0 15,6-3 0-15,8-5 1 16,16 0 1-16,2 0 0 16,16 0 1-16,2-2 0 15,9-1 1-15,0 6-2 16,1-3 0-16,-7 5-1 16,-9 1 0-16,-11-1-1 15,-10 0 1-15,-8 3-2 16,-12 0 1-16,-7 0-1 15,-17 0 1-15,-9 6-1 16,-12 2 0-16,-21 8-1 16,-11-3 1-16,-25 0 0 0,-14 3 0 15,-18 0-1-15,-10-3 1 16,-14 0 0-16,0 0 1 16,3-5-1-16,0-2 0 15,12-4 0-15,18-2 1 16,17-2-1-16,19-1 1 15,20-2-1-15,27-1 1 16,27 4-1-16,32-1 1 16,36 3-2-16,25 3 0 15,22 2-5-15,13 19 1 0</inkml:trace>
  <inkml:trace contextRef="#ctx0" brushRef="#br0" timeOffset="16575.49">11548 8599 2 0,'-39'-5'1'0,"-17"5"1"16,44 2 2-16,-18 4-3 15,-9 2 1-15,-5-1 1 16,-10 7 1-16,-6 12-5 16,-2 6 0-16,-7 5 3 15,-5-3 1-15,0 6-2 16,-1-3 0-16,4 3 0 16,5 5 0-16,10 5-1 15,5 6 0-15,7 4 0 0,11-1 0 16,12-1 1-1,9-8 0-15,9 6-1 0,9-1 1 16,15-2 0-16,15 3 0 16,14 5 0-16,13-9 1 15,8-7-1-15,12-7 0 16,13-9 0-16,20-11 0 16,9-7 0-16,6-11 1 15,12-11-1-15,2-15 1 16,-11-6-1-16,-6-5 1 0,-17-8-1 15,-19 0 1-15,-18-8 0 16,-20-5 0-16,-21-8-1 16,-22 0 1-16,-25-3-1 15,-25 11 0-15,-27-1-1 16,-29 6 1-16,-21 3-4 16,-12 13 1-16,-6 8-6 15,12 18 1-15</inkml:trace>
  <inkml:trace contextRef="#ctx0" brushRef="#br0" timeOffset="17386.23">11292 11663 16 0,'-27'-69'8'0,"0"-13"-7"16,24 66 8-16,-6 0-10 15,-6 0 0-15,-8 3-1 16,-13 8 1-16,-9 8 1 0,-8 7 0 15,-16 11-1-15,1 6 0 16,-10 7 0-16,-2 11 1 16,-3 0 0-16,-1 5 0 15,4 6 0-15,3 15 1 16,8 1 0-16,7 7 1 16,8-7-1-16,9 10 1 15,16 2 0-15,14 4 0 16,21-6-1-16,15-6 1 15,20-7 0-15,19-3 0 0,32-10-1 16,21-9 1-16,18-15-1 16,12-13 1-16,12-17-1 15,8-4 1-15,-5-14 0 16,-6-21 0-16,0-21 0 16,-12-14 1-16,-9-2-1 15,-9-11 0-15,-24-7 0 16,-21-6 1-16,-23 8-2 15,-30 19 0-15,-39-1-7 16,-36 14 1-16,-38 13-4 16,-36-5 0-16</inkml:trace>
  <inkml:trace contextRef="#ctx0" brushRef="#br0" timeOffset="20689.8">4443 5765 9 0,'-3'-13'4'0,"6"5"-3"0,-3 8 5 16,6 0-9-16,0 0 1 0,6 8-3 16,2 0 1-16</inkml:trace>
  <inkml:trace contextRef="#ctx0" brushRef="#br0" timeOffset="21140.47">4434 8594 19 0,'-18'-40'9'0,"9"21"-26"0,15 17 20 0,6 4-6 16,6 1 0-16</inkml:trace>
  <inkml:trace contextRef="#ctx0" brushRef="#br0" timeOffset="22055.42">4580 12470 16 0,'-30'-69'8'0,"-3"8"-6"16,24 45 8-16,-3 0-10 15,-3 6 0-15,-11-3 0 16,-13 5 0-16,-3-3 0 16,-11 8 0-16,-19 9-1 15,-5 12 1-15,-9 9-1 16,-13 10 1-16,-5 16-1 0,0 5 0 15,6-3 0-15,8 12 1 16,7 1 0-16,9 12 0 16,11 4 0-16,13 1 0 15,8-3 1-15,15 5 0 16,15 9 0-16,18-4 0 16,6-2 1-16,18-5 0 15,15-3 0-15,11 0 0 0,18-8 0 16,7-3 0-16,17-7-1 15,9-16 1-15,6-9-1 16,18-12 1-16,3-11-1 16,3-14 1-16,6-15-1 15,-12-11 0-15,3-13 1 16,-15-8 1-16,-9-5-1 16,-9-6 0-16,-14-15 0 15,-16-11 1-15,-14-3 0 16,-13 1 0-16,-17-6-2 15,-9-11 1-15,-18 6-1 16,-27 0 0-16,-20 5-1 16,-19-3 0-16,-5 0-1 15,-22 6 0-15,4 8-5 16,-6 13 1-16,3 23-6 16,-10 6 1-16</inkml:trace>
  <inkml:trace contextRef="#ctx0" brushRef="#br0" timeOffset="24261.8099">3657 6620 19 0,'-12'8'9'0,"18"-13"-10"16,0 5 9-16,-3 2-9 15,3-2 1-15,3 0-1 0,-3 0 1 16,0 5 1-16,0 6 0 16,0 0 0-16,-6 7 1 15,0 3 0-15,0 3 1 16,-6 11-1-16,0 7 1 16,-3 5-1-16,0 6 0 15,0 3-1-15,0 10 0 16,-3 3-1-16,3 8 1 15,-3 2-1-15,0 8 1 16,-3-2-1-16,7 10 0 16,-7 0 0-16,6 3 0 0,0 0-1 15,3-5 1-15,3 5 0 16,0 0 0-16,3-3 0 16,0 5 0-16,0-2 0 15,0 0 0-15,-3 5 0 16,0 1 1-16,3 1-1 15,0 7 1-15,-6-1-1 16,6-3 1-16,0-2 0 16,6 8 0-16,-3-6-1 15,0 3 1-15,6 3-1 16,0 0 1-16,0 0 0 16,0-3 0-16,0 8 0 15,-4-5 1-15,1-1 0 16,0-4 1-16,0 2-1 15,3-5 1-15,-6 0-1 16,6-6 0-16,-3-5-1 0,3-5 1 16,0-5-1-16,-3-11 0 15,3-5 0-15,0-8 1 16,-3-8 0-16,0-8 1 16,0-6 0-16,0-2 1 15,3-7-1-15,-9-1 1 16,3-6-1-16,2-1 1 15,-2-4-3-15,3-5 1 16,-6-2-2-16,3-3 1 16,0 3-2-16,0-4 1 0,0-1 0 15,0-4 0-15,-3-2-1 16,9 0 1-16,-9-2 0 16,0 2 0-16,3-6 0 15,-3 6 0-15,0-5-2 16,-3 0 1-16,3 0-4 15,-6-3 0-15,3 0-7 16,3-3 1-16,3-7-3 16,3-9 0-16</inkml:trace>
  <inkml:trace contextRef="#ctx0" brushRef="#br0" timeOffset="24608.36">3624 11462 27 0,'-18'18'13'0,"9"56"-11"0,9-55 21 16,-3 10-21-16,3 11 1 16,0-1 3-16,0 12 1 0,-3-4-6 15,3 11 0-15,6-7 5 16,3-4 1-16,9-7-3 16,6-8 1-16,9-14-6 15,11-12 1 1,102-107-14-1,9-29 1-15</inkml:trace>
  <inkml:trace contextRef="#ctx0" brushRef="#br0" timeOffset="25688.08">12024 9930 36 0,'-15'26'18'0,"18"40"-16"0,3-36 18 16,3 7-20-16,3 21 0 16,0 8 0-16,-3 16 0 15,-3 11 0-15,-6 12 0 16,-6 14 1-16,-6 6 1 31,-24 63 1-31,6-27 1 16,7-29-1-16,2-15 1 15,6-22-4-15,6-24 1 0,9-10-6 16,6-24 1-16,12-29-9 16,6-24 0-1</inkml:trace>
  <inkml:trace contextRef="#ctx0" brushRef="#br0" timeOffset="26079.4">11845 11181 26 0,'9'51'13'0,"3"31"-10"0,-6-69 16 16,6 3-17-16,6-3 1 15,9-3 3-15,9-10 0 0,5-10-8 16,10-17 1-16,5-12 0 16,4-22 0-16,11-18-8 15,-2-19 1-15</inkml:trace>
  <inkml:trace contextRef="#ctx0" brushRef="#br1" timeOffset="40417.17">2853 4212 23 0,'-9'-24'11'16,"6"8"-15"-16,6 11 12 0,3 0-12 15,3 0 0-15,0-3-1 16,0 2 0-16,0 4 7 16,-3 2 1-16,3 0-3 15,-9 8 0-15,0-3 3 16,-9 11 0-16,3 8 1 15,0-3 1-15,0 16 0 16,0 3 1-16,0 12-3 16,3 4 1-16,-3 8-2 15,6 4 1-15,0 9-1 16,6 5 0-16,3 8-2 16,-3 3 1-16,6-6-1 15,-3 6 1-15,0 7-1 0,0 3 0 16,-3 0 0-16,0-5 0 15,0 8 0-15,0-3 0 16,0 11 1-16,3-5 0 16,-7 4-1-16,7 1 1 15,3 3 0-15,-3 4 0 16,0 4-1-16,-9-1 1 16,0 0-1-16,0 3 0 15,-9 3 0-15,0 5 1 16,3-11-1-16,-3 9 1 0,1-9-1 15,-1 3 1-15,3-3-1 16,0 3 1-16,3-5 0 16,-3 2 0-16,3-5 0 15,-3 11 0-15,3 0-1 16,3 5 1-16,3 0-1 16,6-6 1-16,-3 1-1 15,3-3 1-15,0 0-1 16,-1-3 1-16,1 1 0 15,6-6 1-15,-6 10-1 16,-3-2 1-16,3 0-1 16,0-2 0-16,-6 2-1 15,3 0 1-15,0-6-1 16,3-2 0-16,0 0 0 16,0 6 1-16,-6-6-1 15,3 5 0-15,0-5 1 16,-3 6 0-16,-3 2 0 0,3 2 1 15,0-2-1-15,0-2 0 16,2-6 0-16,4 5 0 16,0 0-1-16,0 1 1 15,6-4-1-15,-6 4 0 16,3 2-1-16,3 0 1 16,0 0 0-16,-3 0 1 15,-3-8-1-15,-3 8 0 0,-4-3 1 16,-2 1 0-1,-2-6-1-15,-7 8 1 0,0-6 0 16,-6 1 0-16,0-13-1 16,-3 2 1-16,0-8-1 15,3-5 1-15,3-8 0 16,-11-11 0-16,5-5 0 16,0-10 1-16,-6-11 1 15,-3-3 0-15,-3-5 1 16,10-5 0-16,5-3-1 15,-3-8 1-15,0-3-2 16,6-5 1-16,0-5-3 16,3-3 1-16,3-2-2 15,3-3 0-15,3-3-1 16,0 1 1-16,3-4-1 16,3 1 1-16,3-3-1 15,9-3 1-15,6-2 0 0,6-3 0 16,2-3 0-16,16-2 1 15,3 0-1-15,8-6 0 16,16 4 0-16,2-1 1 16,15-6-1-16,15-4 1 15,7-8-1-15,8-1 1 16,14-2-1-16,4-5 1 16,12 2-1-16,0 0 1 15,-6-2 0-15,0 2 1 16,3 1-1-16,-4 10 0 0,-20 0 0 15,3 5 1-15,-15 0-1 16,-5 5 0-16,-7 1 0 16,-9 2 1-16,-14 3-1 15,-10 5 1-15,-6 0 0 16,-11 3 0-16,-6 2 0 16,-10 0 0-16,-5 3 1 15,-3 0 0-15,-9 0-1 16,-3-2 1-16,0-6 0 15,-6-3 0-15,-1-2-1 16,1-8 1-16,0-8-2 16,0 0 1-16,0-14-1 15,0-7 1-15,3-11-1 16,-3-5 0-16,0-13 0 16,0-9 1-16,6-2-1 15,3-16 1-15,-1-7 0 16,1-6 1-16,-3-16-2 0,3-3 1 15,-3-2-1-15,3-11 1 16,-3-5-1-16,0-8 0 16,-7 0 0-16,4-11 0 15,-3-2 0-15,0-3 0 16,0-2 0-16,0-4 0 16,-3-4 0-16,6 5 1 15,-6-1-1-15,3 1 0 16,-3-3 0-16,3-7 1 15,-3 7-1-15,-3 2 0 0,-3-4 0 16,-3-6 0-16,-3 3 0 16,0-3 1-16,-3-2-1 15,3-3 0-15,-3 8 0 16,6-1 1-16,-15-7-1 16,3-5 1-16,0 10-1 15,3 56 1-15,-5-77-1 16,2 11 1-16,-3 12-1 15,3 4 0-15,-3-1 0 16,0 4 0-16,3-4 0 16,0 6 0-16,-5 8 0 15,-4-6 0-15,0 11 0 16,-3 11 1-16,-3-9-1 16,-2 12 1-16,2 4 0 15,0 6 0-15,9 13 0 16,-2 8 0-16,5 13 0 15,-6-5 0-15,6 13-1 0,9 14 1 16,-6 4-1-16,6 12 0 16,0 15-1-16,3 3 1 15,0 10 0-15,0 3 0 16,1 8 0-16,-1 5 0 16,-3 6 0-16,3 7 0 15,-3 1 0-15,3 7 0 16,-3-7 0-16,-3 7 0 15,0 6 0-15,3 2 0 0,0-2 0 16,-6 5 0-16,0 0-1 16,-5 5 1-16,-13 3 0 15,-9 0 0-15,-5 5-1 16,-16 3 1-16,-17 0-2 16,-22 5 1-16,-11 6-1 15,-30 7 1-15,-11-10 0 16,-16 0 0-16,-9-1 0 15,1-4 1-15,-10 0 0 16,10 7 1-16,8-10-1 16,12 5 0-16,21-2-7 15,12 2 0-15,15 8-10 16,12-8 0-16</inkml:trace>
  <inkml:trace contextRef="#ctx0" brushRef="#br1" timeOffset="42577.5">13703 10507 21 0,'-3'-22'10'0,"3"-7"-6"0,0 19 10 16,3-1-14-16,0-2 0 15,3 5-1-15,-3 0 1 16,0 0 0-16,0 3 1 15,-3 5 0-15,3-3 0 16,-3 8 2-16,0 9 1 0,-3 10 0 16,-3 10 1-16,-3 11-1 15,-3 10 1 1,-6 6-2-16,3 8 1 0,0 0-2 16,3 16 0-16,3-6-2 15,-2 6 0-15,-1-3 0 16,0-3 0-16,3-5-1 15,-3 0 1-15,0-8 0 16,0-7 0-16,0-7 0 16,6-4 0-16,0-8 1 15,3-9 0-15,3-4 0 16,3-3 1-16,0-3-1 16,3-5 0-16,3-3 0 15,6 0 0-15,3-2-1 16,3-3 1-16,3-3-1 15,-1 0 0-15,7-2-1 16,12-3 1-16,5-5 0 0,4-3 0 16,6-3 0-1,2 1 0-15,1-1 1 0,-1 0 1 16,7 1-1-16,-1 5 0 16,4-1 0-16,5 4 1 15,3-1-1-15,-2-5 0 16,5 3-1-16,4-1 1 15,2 4-1-15,-3-1 1 16,1 3-1-16,-1 0 0 16,0 0 0-16,1 3 0 15,2 2 0-15,-3 3 0 0,1 0-1 16,5-3 1-16,-3 3-1 16,6-2 1-16,-2-4 0 15,-1-2 0-15,3 0 0 16,1-2 0-16,5-1 0 15,-6 0 1-15,3-2-1 16,1-3 1-16,-1 3-1 16,12-3 0-16,-12 0 0 15,9-3 1-15,1-2-1 16,14-3 0-16,-12-5 0 16,6-5 0-16,0 2 1 15,-9 3 0-15,-9 2 0 16,-14 3 0-16,-7 0 1 15,1 3 0-15,-7 2 0 16,-8 4 0-16,-7 1-1 16,-5 1 1-16,-3 2-1 0,-7 3 0 15,1 0-1-15,-6 0 0 16,-1 3 0-16,-5 0 1 16,-3 2-1-16,-6 0 1 15,-3-2-1-15,0-1 1 16,-3-2 0-16,-1 0 0 15,4-5-1-15,3-8 1 16,3-6 0-16,3-4 0 16,3-7-1-16,2-9 1 15,1-17-1-15,0 1 1 16,-3-11 0-16,2-1 0 0,-2 1 0 16,3-3 1-16,-6 6-1 15,-6-1 1-15,0-2-1 16,-7 13 1-16,-2 6-1 15,-3 4 0-15,0 6-1 16,3 6 0-16,-6 2 0 16,3 7 0-16,0 4 0 15,-3 2 0-15,0 3 0 16,-3 5 1-16,0 3 0 16,0-1 0-16,-6 4-1 15,0 2 1-15,-6 0-1 16,0 0 1-16,-9 0-1 15,-8 0 0-15,-13 0 0 16,-14 0 1-16,2 2-1 16,-18-2 1-16,-8 0-1 0,-21 0 0 15,-12 3-1-15,-12-3 1 16,-15 0-2-16,-21 0 1 16,-23 3 0-16,-1-3 0 15,-23 0 0-15,5-3 1 16,-14 0 0-16,6 1 0 15,-7-1 1-15,7 0 0 16,-3-2-1-16,8 5 1 16,-2 0 0-16,6 3 0 15,5 2 0-15,4 6 1 0,17 2-2 16,15 3 0-16,27-3-7 16,12 0 1-16,24-5-11 15,27-11 0-15</inkml:trace>
  <inkml:trace contextRef="#ctx0" brushRef="#br1" timeOffset="50699.41">10479 8726 20 0,'-12'-19'10'0,"3"6"-9"16,6 13 10-16,-3 0-13 15,1-5 0-15,-4 5-5 16,-3-8 1-16,-3 0 7 15,0 0 1-15,0 3-3 16,0 0 0-16,3 2 2 16,0 3 1-16,3-3 2 15,3 3 0-15,0 11 0 16,6 2 1-16,3 6-2 16,0 2 0-16,3 5-1 0,0 11 0 15,0 6-1-15,0 4 0 16,0 6 1-16,0 13 0 15,3 11-1-15,0 2 1 16,3 3-1-16,0 6 1 16,0 10 0-16,0 7 1 15,-3 7-2-15,0 1 0 16,2 12 0-16,-5-1 0 16,-3 6-1-16,0 5 1 0,-3 10-1 15,-6-2 1-15,-6 5-1 16,-5 0 0-16,-7 0 0 15,-3-5 0-15,0-2 0 16,0-4 1-16,-2-7 0 16,-4-8 0-16,0-3 0 15,-3-8 0-15,-5-11 1 16,5 1 0-16,6-17 1 16,1-4 1-16,-1-6 0 15,3-8 0-15,3-10-1 16,3-3 1-16,6-11-1 15,4-8 0-15,8-5-2 16,3-7 1-16,3-4-1 16,5-5 1-16,4-7-2 15,0-4 1-15,6-7-1 16,9-3 1-16,12-5-1 16,5 0 0-16,16-6-1 15,11 3 1-15,10-5-1 0,17-3 0 16,12-8 1-16,6 9 0 15,12-1-1-15,3-3 1 16,-3-2 0-16,0 3 0 16,-3-1 0-16,-6 6 0 31,18 0 1-31,-24 5 1 16,-18 6 0-16,-11 2 0 15,-13 5-1-15,-14 3 1 16,-10 5-1-16,-11 3 1 0,-3 0-1 15,-9 0 0-15,-4 0 0 16,-8-3 1-16,-3-2 0 16,-3-8 0-16,0-6 0 15,0-5 0-15,3-13-1 16,0-8 1-16,0-11-2 16,0-12 1-16,3-15-1 15,0-14 0-15,-3-7 0 16,-6-18 1-16,3-10-1 15,-3-21 0-15,2-4-1 16,1-25 1-16,3-19-1 16,-3-3 1-16,0 3 0 15,-3 5 1-15,-6 5 0 16,-3 14 1-16,-6 13 0 16,0 8 0-16,-2 5-1 15,-1 8 1-15,3 11-1 0,0 7 0 16,3 11-1-16,3 0 0 15,0 22-1-15,3 4 1 16,0 4-1-16,0 20 1 16,0 9 0-16,3 9 0 15,0 7 0-15,0 10 1 16,0 2 0-16,3 8 0 16,-3 4 0-16,0-1 0 15,-3 8 0-15,-3 2 1 16,-6 4 0-16,-9-1 0 0,-8 0-1 15,-10-2 1-15,-9-1-1 16,-14 1 0-16,-27-3 0 16,-16 3 0-16,-20-3-1 15,-26 2 1-15,-10 4-1 16,0-1 1-16,0 3-4 16,21-3 0-16,18 0-15 15,21-5 1-15</inkml:trace>
  <inkml:trace contextRef="#ctx0" brushRef="#br1" timeOffset="53777.74">14197 12647 13 0,'-60'13'6'0,"-20"11"-5"0,59-19 7 16,-6 3-7-16,-5-5 0 16,-7 2 1-16,6 3 0 15,1 3-2-15,2-3 1 16,3 0 1-16,6 0 1 15,3-3-1-15,3 0 0 16,3 0 0-16,7-2 1 16,-1 0-1-16,6-3 0 0,6 0 0 15,8-3 1-15,10-2-1 16,9 0 1-16,6-1-1 16,5 1 0-16,13-3 0 15,5 3 0-15,13-3-2 16,5 0 1-16,6 0 0 15,4 3 0-15,5-6-1 16,6 6 1-16,6-3-1 16,4 8 0-16,8 0 0 15,0 0 1-15,6 0-1 16,0 0 1-16,3 0-1 16,-3 0 0-16,3-3 0 15,6-2 1-15,0 2-1 16,8 1 0-16,1-9 0 15,0 0 1-15,-3-2-1 16,-6 0 1-16,-6 0-1 16,-12 0 0-16,-12 2 0 0,-14 6 0 15,-10-3 0-15,-12 2 0 16,-11 1-1-16,-12 2 1 16,-7 3 0-16,-5 0 0 15,-9 0 0-15,-6 0 1 16,-3 0-1-16,-3-5 1 15,-4 0-1-15,-2-11 1 16,-6-5 0-16,0-6 0 16,-3-10 0-16,3-8 0 0,-3 0 0 15,0-10 0-15,0-19-1 16,-2 2 1-16,2 1-1 16,0 2 1-16,-3 14-1 15,3 7 0-15,0 0 0 16,3 11 1-16,-3 0-1 15,3 3 1-15,3 5-1 16,0 2 0-16,0 6-1 16,0 3 1-16,0 2 0 15,-3 2 0-15,3 4-1 16,-3 5 1-16,0 5 0 16,0 2 0-16,0 3 0 15,0 1 0-15,-3-1 0 16,-3 3 0-16,-3-3 0 15,-6 1 0-15,-6-1-1 16,-6-2 1-16,-9-1-1 16,-14 6 1-16,-13 0-1 15,-17 3 1-15,-6-3-1 0,-24 5 1 16,-10 0-1-16,-10-5 1 16,-16 0-1-16,-15 2 1 15,-9-7-1-15,-2 0 1 16,11-3 0-16,0 2 0 15,9 1 0-15,9 0 1 16,15-1-1-16,6 4 0 16,15-1 0-16,18-8 0 15,-3 6 0-15,2 0 0 0,7-1-1 16,0 6 1-16,-4 3-1 16,7 7 1-16,-9 6 0 15,8-3 0-15,4 14 0 16,3 2 0-16,5 0 0 15,19 0 1-15,8-3-2 16,27-7 0-16,21-1-8 16,27 1 1-16,20-6-2 15,4-5 0-15</inkml:trace>
  <inkml:trace contextRef="#ctx0" brushRef="#br1" timeOffset="64347.02">17501 13100 8 0,'-3'-8'4'0,"9"2"-4"0,-6 6 4 16,0 0-5-16,6-5 1 15,-3 2-1-15,0-5 1 0,3 3 1 16,-3-3 1 0,3 0 0-16,-3-5 0 0,-3 5 0 15,0-3 1-15,-3 1 0 16,-3-3 1-16,-3 2-2 16,-3-5 1-16,-3-2-1 15,0 2 0-15,-6 0 0 16,-2 0 0-16,-7 0 0 15,0 0 0-15,-9 0 0 16,-5-2 0-16,-10 2-2 16,-5 3 1-16,-4 5-1 15,-5-5 1-15,-7 2-1 16,-14 3 0-16,3 0 0 16,-16 0 0-16,1 3 0 15,-15-6 1-15,3 3-1 16,-3 6 1-16,-12-1-1 15,-3-2 1-15,-6 5 0 16,-9 0 1-16,-6 5-2 16,-2 0 1-16,-16 6-1 0,9 5 0 15,3 2 0-15,-8 9 0 16,8 2-1-16,12 0 0 16,-6 8 1-16,18 5 0 15,9-2 1-15,9 5 0 16,18-5-1-16,9 0 0 15,11 2-1-15,16 3 1 16,8 0 0-16,16 5 0 16,11 0-1-16,15-5 1 0,12-2 1 15,9-1 0-15,9-5 0 16,17-5 1-16,13 0-1 16,11-6 0-16,19 0 0 15,8 1 1-15,9-6-2 16,25-2 1-16,7-4-1 15,10-4 1-15,21-6-1 16,6-2 0-16,9-6 0 16,2 3 0-16,-2-8-1 15,11-2 1-15,-2-1 0 16,5 1 1-16,-8 7-1 16,-3-2 0-16,5-3 0 15,-14-3 1-15,0-2-1 16,-7 0 0-16,-11 2 0 15,-6-2 1-15,-9-8-1 16,-6-3 1-16,-15-8-1 16,-12-5 1-16,-8 0 0 15,-19-5 0-15,-15-3 0 0,-17 2 0 16,-18-4 0-16,-27-1 0 16,-27-2-1-16,-35 2 1 15,-30-2-4-15,-48 0 0 16,-30 10-8-16,-35 6 1 15</inkml:trace>
  <inkml:trace contextRef="#ctx0" brushRef="#br2" timeOffset="71330.11">4514 4826 19 0,'-47'8'9'0,"20"-8"-14"0,21 0 9 0,3 0-7 16,-6 0 0-16,9 0-3 15,-9-5 0-15</inkml:trace>
  <inkml:trace contextRef="#ctx0" brushRef="#br2" timeOffset="75366.55">4157 4927 25 0,'-3'-24'12'0,"9"13"-18"0,0 3 27 16,6 3-21-16,-3-3 0 15,3 0 1-15,0-3 0 16,5 1-1-16,1 2 0 16,0 0 1-16,-3 0 1 0,-3 3 1 15,-3-1 0-15,-3 1 0 16,-6 0 0-16,-6 0 1 15,-3-1 0-15,0 4 0 16,-3-1 1-16,-12-5-2 16,-2 8 0-16,-4 0 0 15,-3 0 1-15,-3 8-2 16,10 0 0-16,-10 5-1 16,3 3 0-16,0 0-1 15,1 2 0-15,2 4-1 16,0 4 1-16,0 6-1 15,3-3 1-15,1 0 0 16,-4 11 0-16,3-3 0 16,0 8 0-16,1 8 0 15,2 0 1-15,6 2-2 16,3 6 1-16,3 0-1 0,3 2 1 16,6-2-1-16,6 0 0 15,3-5 1 1,6 4 0-16,6 4 0 0,-3-8 0 15,6-4 0-15,2 7 1 16,10-12 0-16,0 4 0 16,12-4-2-16,-7-2 1 15,10-5 0-15,8-8 0 16,4 7-1-16,5 1 1 0,10-14-1 16,-4 1 1-16,10-9 0 15,-7 1 1-15,6-3-1 16,4-3 1-16,-7-5 0 15,-2-3 0-15,-1 1 0 16,3-6 1-16,4-3-1 16,2-8 1-16,-6-2-1 15,-2-5 0-15,8 4-1 16,-8-7 1-16,-4-3-1 16,-2 1 1-16,2-1-1 15,-11 0 1-15,-10 0 0 16,1-5 0-16,-7 3 0 15,-2-6 1-15,0 0-1 16,-4-2 0-16,-5-11 0 16,3 2 1-16,-9 1-1 15,-4-6 0-15,-5 3 0 16,-3-2 1-16,-9-6-1 16,-3 5 0-16,-3 1 1 15,-6-4 0-15,-6 6-1 0,-3-5 1 16,-2-3 0-16,-4 6 0 15,-3-1-1-15,0-2 1 16,-3-1-1-16,-5 6 0 16,-4 3-1-16,-6 0 0 15,3-3 0-15,-2 8 0 16,-10-6-1-16,-5 9 1 16,2 5 0-16,3 0 1 15,1 5 0-15,-4 5 0 16,7 1 0-16,2 2 0 0,-3 3 0 15,4 0 0-15,-1 5-1 16,3 5 1 0,-5-5-1-1,11 3 1-15,6 2-1 16,6-2 1-16,10 2-1 16,2 1 0-16,6-1-1 15,-3 0 1-15,0-2-1 16,3-3 0-16,3 8 0 15,0 0 1-15,3 0 0 16,0 0 0-16,3-8 0 16,0 8 0-16,3-5 0 15,3 2 1-15,0-2-1 16,0 5 1-16,0-5 0 0,0-1 0 16,5 4-1-16,-8-1 1 15,3-5-1-15,0 3 1 16,0 2-1-16,0-5 1 15,0 0-1-15,0 3 0 16,0-3 0-16,-3 3 1 16,0-1-1-16,6 1 1 15,-9 5-1-15,3-8 0 16,-3 0 0-16,3 3 1 16,-3 2-1-16,2-2 1 0,-2 0-2 15,0 2 1 1,6 0 0-16,-9 1 0 0,9-1-1 15,-6 1 0-15,6 4 0 16,0-2 0-16,3 0 0 16,6 0 0-16,-3 3 0 15,3 2 1-15,0-2-1 16,5 2 1-16,1 0-1 16,-6 3 1-16,3-5-1 15,3 5 0-15,2 0 1 16,4 2 0-16,3 1-1 15,3 2 1-15,5-5-1 16,-5 5 1-16,6 1 0 16,2-4 0-16,-2 1-1 15,0 5 1-15,2 2-1 16,4 1 0-16,3-1 0 16,-1 1 1-16,1-1 0 0,-1 1 0 15,1 2 0-15,0-3 0 16,-7 4 0-16,1-4 0 15,5 1 0-15,1 2 0 16,3 3 0-16,-1-3 0 16,-2 0 0-16,2 3 0 15,1 0-1-15,-6-1 1 16,2 1-1-16,1-5 1 16,5 2-1-16,-2 3 1 15,0 0 0-15,-1 2 0 16,19 11 0-1,-4-3 0-15,0 3 0 16,4-5 1-16,-7 3-2 16,1-4 0-16,-1-2 0 15,-5 6 1-15,-1-1-1 16,4-5 0-16,8-2 0 16,-5-1 0-16,-1 3 1 15,4 0 1-15,-7-2-1 16,-2 10 0-16,5-3 0 15,1 6 1-15,-4-3 0 16,-2 0 0-16,2 3-1 16,1 2 0-16,-4-5 1 15,4-2 0-15,2 2-1 16,1 0 0-16,-4 0-1 16,4-6 0-16,-1 7 2 0,-5 4 0 15,5-8-1-15,1-2 0 16,-1 2-1-16,1-2 0 15,-1 0 1-15,1 2 0 32,29 11 0-32,-6-2 0 15,-5-1-1-15,-7-5 0 16,0-3 1-16,-2 1 0 16,-1 4 1-16,1-4 0 15,-4-1-1-15,-2 1 0 16,-4 4 0-16,7 1 1 15,-10-6 0-15,-2-4 0 0,2 4-1 16,4-2 1-16,-1 2-1 16,-5-5 0-16,5 6 0 15,-2-4 0-15,-7 4-1 16,1 2 0-16,-1-3 1 16,4-2 0-16,-1 0 0 15,1 2 0-15,-4-2 0 16,4-3 0-16,-7 0 1 15,1 0 0-15,0 0-1 16,2 3 0-16,7-6 0 16,-10 4 0-16,4 4 0 15,2-2 0-15,-2 2 0 16,-6 0 0-16,2-4 0 16,1-1 1-16,2 2-1 15,-2 1 1-15,-7 0-1 16,-5-3 1-16,3 3-1 0,-1 5 1 15,1-3-1-15,-6 1 0 16,-1 4 0-16,1 1 1 16,0 0-1-16,0-1 0 15,-1 6 0-15,1 0 1 16,-3-10-1-16,-4 2 0 16,4 2 0-16,0 1 0 15,0 5 0-15,-1-3 0 16,-2-2 0-16,0 0 0 15,-6-1-1-15,-4 4 1 16,1 2 0-16,0-8 1 0,0 0-1 16,-3 3 0-16,-4-1 0 15,-2-2 1-15,0 6-1 16,-6-6 0-16,-3 2 0 16,-3 1 0-16,-6 0-1 15,-3-1 1-15,-6 1-1 16,-3 0 0-16,1-3 0 15,-4 0 1-15,-3-3-1 16,-6 1 1-16,-3-4-1 16,-2-1 1-16,-7 1-1 15,-3-2 1-15,-3-2-1 16,-5 5 1-16,-1-3-1 16,-2 0 0-16,-4 0 0 15,1-3 0-15,-4-4 0 16,-5 4 0-16,-4-7 0 15,7 2 1-15,-7 0 1 0,-2-5 0 16,2-6 0-16,-8 1 0 16,-3-1 0-16,8 4 1 15,-2-4-1-15,-1-2 1 16,4 0-2-16,-1-3 0 16,1-2 0-16,-1-3 1 15,7-3-1-15,0-2 0 16,-4 0-1-16,1 0 1 15,2-9 0-15,-2-2 0 16,-1-5 0-16,7 0 1 0,-4 0-1 16,-2 0 1-16,8-3-1 15,-2-5 1-15,-1 0-1 16,-2 2 0-16,5-4 0 16,1-4 0-16,-7 1 0 15,7-3 0-15,2 5 0 16,-2-8 1-16,-4 3-1 15,1 0 1-15,5-2 0 16,0-1 0-16,1-2-1 16,-4-3 1-16,10 0-1 15,-4-3 0-15,-5 3 0 16,-1 0 1-16,1-5-1 16,5 2 0-16,0 6 0 15,-5-6 0-15,2-2 0 16,1 5 0-16,-4-5 0 15,-2-1 0-15,2 9 0 16,1-3 0-16,-4-3 0 0,-2 1 0 16,-1 4 0-16,-5 1 1 15,-4-3-1-15,7 5 0 16,-4-2 0-16,1-3 1 16,0 3-1-16,-10 7 0 15,-2-4-1-15,5-1 1 16,-2 0 0-16,-3 1 0 15,-1 2 0-15,-8 2 0 0,6 3-1 16,-3-7 0-16,2 4 1 16,-5 1 0-16,-9-6 0 15,8 3 0-15,-2 3 0 16,9 2 0-16,-15-5 0 16,2 3 1-16,4-1-2 15,0-2 1-15,0 5 0 16,-7 1 0-16,10 2 0 15,-3 0 0-15,0-6-1 16,2 6 1-16,1-5 0 16,3-6 0-16,6 8 0 15,-1 0 0-15,-2-2 1 16,3 2 0-16,-1-2-1 16,1 2 1-16,5 3-1 15,-2-3 1-15,6 3-1 16,5 0 0-16,-2-3-1 15,-1 3 1-15,4 0 0 0,5 0 0 16,7-3 1-16,-7-5 0 16,10 11-1-16,-1-6 1 15,4 0-1-15,-1 1 1 16,0-1-1-16,4 0 1 16,-1 3-2-16,6-3 1 15,1-5 0-15,-1 0 0 16,3 5-1-16,-2-2 1 15,-1 0-1-15,3-4 1 16,1 7 0-16,-4-4 0 0,3 1 0 16,4 0 0-16,2-6 0 15,-6 0 1-15,9 0-1 16,1-4 1-16,-1 4-1 16,0-10 0-16,3 5-1 15,0-3 1-15,7-5-2 16,-1-10 1-16,3 7 0 15,6-2 0-15,3-6-1 16,9-5 1-16,9 9-1 16,3-4 0-16,6 1 1 15,3-1 0-15,8 1-1 16,22 2 0-16,12-3-1 16,26 1 1-16,18-6-1 15,27 0 0-15,12 3-3 16,14-3 0-16,10 16-7 15,3 16 1-15,-21 6-3 0,-42 17 0 16</inkml:trace>
  <inkml:trace contextRef="#ctx0" brushRef="#br3" timeOffset="96189.76">14126 14801 8 0,'-6'0'4'0,"9"-8"-3"0,-3 8 5 16,0 0-7-16,0-5 1 15,0 5 0-15,0-6 0 16,0 6 1-16,0 0 0 16,3-2 2-16,-1-4 0 0,4 1 0 15,3 2 0-15,-3 1 0 16,0-1 0-16,3 0-1 15,3-2 1-15,3 0-2 16,6 0 0-16,9-1 0 16,2 1 1-16,4-3-1 15,0 0 1-15,11 3-1 16,7 0 0-16,-6-3 0 16,5 0 0-16,10 0 0 15,2 2 0-15,4 4-1 16,5-4 1-16,-5-1-1 15,5-1 0-15,9 0 0 16,-2 0 0-16,5 2 0 16,-3-1 0-16,4-1 0 15,8 0 1-15,-3 5-1 16,12 0 1-16,-2 3-1 16,5-2 0-16,-3 2 0 0,9 0 1 15,-12-3-2-15,3 0 1 16,1 3 0-16,-4 0 0 15,0 0 1-15,-3-2 0 16,6-1-1-16,-5-2 0 16,2 0 0-16,-3-3 1 15,0-3-1-15,0 6 0 16,-5-3 0-16,-7 5 0 16,-6 3 0-16,-5-3 0 15,-10 1 1-15,-8 2 0 16,-7 0-1-16,-11 0 0 0,-3 2-1 15,-9-2 1-15,-6 0 0 16,-10 0 1-16,-5 0-1 16,-9 0 0-16,-6 3 0 15,-8 0 1-15,-16-1-1 16,-6-2 1-16,-8 6-1 16,-19-6 0-16,1 2-1 15,-19 4 1-15,-2-1 0 16,-15 0 0-16,-9-2 0 15,-4 2 0-15,-2-2 0 16,-9-3 0-16,-6 2 0 16,3-2 1-16,-9 0-1 15,1 3 0-15,5-3 0 16,-6 3 0-16,3-1 0 16,3 4 0-16,6-4 0 15,-9 4 0-15,12 2 0 0,-3 0 0 16,9-3 0-16,-3 0 0 15,8 3-1-15,13 3 1 16,-3-3 0-16,9-1 0 16,8 1 0-16,4 3 0 15,6 0 0-15,8-1 0 16,10 1 0-16,8-3 0 16,6 2-1-16,7-2 1 15,2 0 0-15,9-3 0 16,3 1 0-16,3-1 0 0,6 0 0 15,6-2 1-15,3-3-1 16,6 3 1-16,6-6-1 16,3 3 0-16,3-5 0 15,9 2 1-15,9-2-1 16,5 5 0-16,7-3 0 16,3 0 1-16,14-2-1 15,-5-3 0-15,8-2 1 16,16-1 0-16,2 3-1 15,6-2 1-15,9-4-1 16,10 1 1-16,2 2-1 16,0-2 1-16,15 0-1 15,-3 2 1-15,6 1-1 16,3 2 0-16,3-3 0 16,0 1 0-16,0-1 0 15,6 1 1-15,-3 2 0 16,0 5 0-16,-4-2-1 0,-5 5 1 15,-8 0 0-15,-10 2 0 16,-18-2-1-16,-15 0 1 16,-14 3-1-16,-10 0 1 15,-2-3-3-15,-12 0 1 16,-7 0-8-16,-5 2 1 16,-12-2-3-16,-3-24 1 15</inkml:trace>
  <inkml:trace contextRef="#ctx0" brushRef="#br3" timeOffset="99480.22">5377 12269 17 0,'3'-27'8'0,"3"17"-6"16,-6 2 8-16,0 0-10 16,0-3 0-16,-3 1-3 15,0-1 0-15,-3-2 1 16,-5-3 1-16,-7 3-2 15,-12-1 1-15,-6 1-1 16,-11 3 1-16,-13 7 1 16,-2 8 1-16,-22 6 0 0,-8 7 1 15,-9 9 0-15,-6 2 0 16,-13 8 0-16,-5 5 0 16,3 19-1-16,-9 3 1 15,6 5 0-15,-3-6 1 16,12 11-1-16,-9 8 1 15,15 0-1-15,0 11 1 16,9-11-1-16,18 2 1 16,5 9-1-16,16 0 0 0,17-1-1 15,6-12 1-15,13-1-1 16,14-2 1-16,9 7-1 16,9-2 1-16,17-5 0 15,10-5 0-15,6-14 0 16,23-3 0-16,1-7 0 15,17-3 1-15,15-11-1 16,22-7 1-16,-1-14-1 16,12-10 1-16,17-3-1 15,-2-11 1-15,12-13 0 16,-3-2 1-16,-18-19-1 16,9-5 0-16,-6-3 1 15,-18-6 0-15,-3 4-1 16,0-11 1-16,-15-8-2 15,-6-6 1-15,-2-4-1 16,-4 2 1-16,-21-3-1 0,-8-16 0 16,-9 1 0-16,-10 5 0 15,-11-1 0-15,-12 4 0 16,-9-6-1-16,-9 8 1 16,-15 8-1-16,-12 8 1 15,-18 5-1-15,-2 5 1 16,-19 6-1-16,-2 5 0 15,-18 8-1-15,-4 3 1 16,-11 8 0-16,-3 12 0 0,-3 7 0 16,-21 12 0-16,6 14-1 15,-15 10 1-15,-6 0-1 16,9 16 1-16,-15 11-1 16,3 18 1-16,6 8-1 15,6 5 1-15,6-2-1 16,12 0 1-16,6 15-1 15,12 6 0-15,12-5 0 16,8 5 1-16,19 7-1 16,2 1 1-16,21-5 0 15,7-3 0-15,17 2 0 16,15 1 0-16,12-6 0 16,11-8 0-16,16-10 0 15,15-5 0-15,11-4 0 16,7-7 0-16,20-11 0 15,12-7 0-15,-3-11 0 16,18-14 1-16,3-7-1 16,3-14 1-16,0-13 0 15,6-5 0-15,6-8 0 16,-15-11 0-16,9-15 1 0,-6-12 0 16,0-4-1-16,-12 0 1 15,0-9 0-15,-12-4 1 16,-14-4-1-16,-10-2 1 15,-6 11-2-15,-14-3 1 16,-12-8 0-16,-19 0 0 16,-8 0-1-16,-12 3 0 0,-12 5 0 15,-9-8 0-15,-15-6 0 16,-14 9 0-16,-7 5-1 16,-8 13 1-16,-16 3-1 15,-5 3 0-15,-13 7-1 16,1 6 1-16,-15 8 0 15,-6 4 0-15,-3 15 0 16,-3 9 0-16,-6 9 0 16,-6 8 0-16,6 7-1 15,-12 9 1-15,0-1-1 16,0 14 1-16,9 13-1 16,0 8 0-16,6 11 0 15,3 7 0-15,8-2 0 16,7 13 1-16,12 8-1 15,9 0 0-15,11 2 0 16,1 4 1-16,17 4 0 16,18 3 0-16,9 0-1 0,18-10 1 15,9-3-1-15,15-5 1 16,12 7 0-16,12-7 0 16,14-8-1-16,13-3 0 15,11-16 0-15,6-10 0 16,13-9 1-16,11-7 1 15,9-3-1-15,0-16 1 16,9-5-1-16,9-8 1 16,-9-13 0-16,6-11 1 15,0-13-2-15,3-10 1 16,-9-9-1-16,6-5 1 0,-3 6 0 16,-12-9 0-16,-3-5-1 15,-15-5 1-15,0-8-1 16,-15 6 1-16,-5 4 0 15,-10-2 0-15,-14 0 0 16,-13-5 0-16,-8 4 0 16,-12-1 0-16,-12 12 0 15,-12-2 0-15,-18 5-1 16,-12-8 1-16,-14 14-1 16,-13 5 1-16,-8 5-2 15,-13 8 1-15,-14 7-11 16,0 12 0-16,-4 13-4 15,-11-9 0-15</inkml:trace>
  <inkml:trace contextRef="#ctx0" brushRef="#br3" timeOffset="102135.06">12128 8739 6 0,'-3'-47'3'0,"-15"7"-2"15,9 29 3-15,-5-2-4 16,-10-3 0-16,-9 3 1 0,-3 0 0 16,-11 2-1-16,-10 1 1 15,-14 2 0-15,-13 5 1 16,1 8-1-16,-15 3 1 15,0 5-1-15,-13 6 0 16,7 10 0-16,-6 11 1 16,3-1-1-16,-3 9 0 15,9 2 0-15,5 3 0 16,7 3-1-16,9 7 1 0,17 11-1 16,10-2 1-1,14-3-1-15,12-3 1 0,9 5-1 16,9 3 1-16,15 6-1 15,12-1 1-15,9-10 0 16,3-11 0-16,11-10 0 16,-8-9 0-16,36 4 1 15,14-6 0-15,-3-11 0 16,16-7 0-16,5-3 0 16,9-11 1-16,0-8-1 15,9 1 1-15,-3-4-1 16,0-10 0-16,-6-7 0 15,1-7 0-15,-10-9-1 16,0-11 1-16,-9-3-1 16,-8-6 0-16,-4 9-1 15,-6-8 1-15,-2-6-1 16,-13-7 1-16,-8 2 0 0,-9-5 0 16,-13 13-1-1,-11 0 1-15,-9 3-1 0,-9 3 1 16,-12-4-1-16,-15 4 1 31,-50-11-1-31,-6 10 0 16,-16 9-1-16,4 12 1 15,-6 6-1-15,-9 11 1 16,-12 10-1-16,-6 8 1 16,-3 10-1-16,-9 11 1 15,6 11 0-15,0 2 0 0,-6 9 0 16,18-4 0-16,0 6-1 15,15 6 1-15,9-1-1 16,8 14 1-16,16-1-1 16,12 1 1-16,11-9-1 15,15 6 1-15,18 0 0 16,15-3 0-16,18 11 0 16,12 2 1-16,15-5-1 15,8-2 0-15,16-14 0 16,11-5 0-16,21 3 1 15,-2-14 0-15,14-5-1 16,6-5 0-16,6-8 1 16,3-11 0-16,0-5 0 15,6-5 0-15,-6-3-1 16,0-11 1-16,-3-7 0 16,3-8 1-16,-18-11-1 15,-3-8 0-15,-8-3 0 0,-10 1 1 16,-18 7-1-16,-11-5 1 15,-12-3-1-15,-13-4 0 16,-11-7-1-16,-12-1 1 16,-18 4-1-16,-15 11 1 15,-11-2-1-15,-16 2 0 16,-11-3 0-16,-13 6 0 16,-17 8 0-16,-6-1 0 15,-4 1-1-15,-14 8 1 0,-9 7 0 16,0 9 0-16,-9 7-1 15,3 11 1-15,-3 11-1 16,6 7 1-16,-6 9-1 16,12 4 1-16,0 4-1 15,12-4 1-15,0 9 0 16,9 8 0-16,15 18-1 16,11 3 1-16,13 0-1 15,5-6 1-15,18 8-1 16,10 1 1-16,14 10-1 15,12 3 1-15,9-6 0 16,15-10 0-16,17 0 0 16,7-1 0-16,20-4-1 15,4-9 1-15,11-7 0 16,13-3 1-16,8-13-1 16,0-11 1-16,9-13-1 15,6-11 1-15,6-7-1 0,0-9 1 16,3-7 0-16,0-6 0 15,-3 3-1-15,-3-8 1 16,-3-6 0-16,-14-10 0 16,-1-7-1-16,-12-4 1 15,-14 1 0-15,-10 7 0 16,-8 1 0-16,-7-12 1 16,-8-7-1-16,-9 3 1 15,-13-6-1-15,-8 14 0 0,-9-4-1 16,-9 4 1-1,-8-3-1-15,-10 2 0 0,-12 1 0 16,-9 5 0-16,-8-1 0 16,-13 12 0-16,-2 10-1 15,-13 5 0-15,-5 6 0 16,-15 10 0-16,3 10 0 16,-9 6 0-16,-7 8-1 15,-11 8 1-15,6 16 0 16,3 2 1-16,-3 6-1 15,6 5 0-15,9 5 0 16,0-2 1-16,17 2-1 16,7 3 0-16,12 13 0 15,8 0 1-15,15-5 0 16,10-5 0-16,14-3 0 16,12 5 0-16,15-3 0 15,6 1 0-15,18 5 0 0,8-3 0 16,13-8 0-16,11-2 0 15,7 0 0-15,14-6 0 16,-2-2 0-16,8-17 0 16,6-1 0-16,6-1 0 15,0-8 0-15,4-5 1 16,-1 0-1-16,-3-3 0 16,3-5 1-16,-12-8 0 15,1-8-1-15,-1-5 1 16,-6-5 0-16,-2-9 0 0,-7-10-1 15,-8 0 1-15,-7-2-1 16,1 2 1-16,-10 2 0 16,-2-4 1-16,-16-1-1 15,-8-10 0-15,-9-3 0 16,-9-2 1-16,-9-6-1 16,-9 8 0-16,-6-3-1 15,-9-4 0-15,-8-4 0 16,-7 3 0-16,-9 6-1 15,-8 5 1-15,-13 15-8 16,-11 17 0-16,-24 13-5 16,-27 10 0-16</inkml:trace>
  <inkml:trace contextRef="#ctx0" brushRef="#br3" timeOffset="111759">5886 12586 16 0,'-3'-5'8'0,"-3"5"-7"0,3 3 9 15,1-1-10-15,-1 1 0 16,0 5 1-16,0 0 1 15,0 0-2-15,0 0 0 16,0 0 2-16,0-3 0 16,3 0 0-16,0 0 1 15,0-2 0-15,-6 0 0 16,6-1 0-16,0-2 1 16,0 0-1-16,0 0 1 0,0 3-2 15,0 0 1-15,0-1-1 16,0 4 0-16,-3-1-1 15,3 0 0-15,-6 3 0 16,3-3 0-16,-3 3-1 16,0-2 1-16,0-1-1 15,-3 0 1-15,3 1 0 16,0-4 0-16,0 1 0 16,-3-3 0-16,3 0 0 15,0 0 0-15,0 0-1 16,0 0 1-16,0 0-2 15,1 0 0-15,-1 0-7 16,0 0 0-16,0 0-3 16,3-13 0-16</inkml:trace>
  <inkml:trace contextRef="#ctx0" brushRef="#br3" timeOffset="113186.93">10155 9681 3 0,'0'-5'1'0,"-6"21"-3"0,3-14 2 0,0 9-1 16,-3 2 1-16</inkml:trace>
  <inkml:trace contextRef="#ctx0" brushRef="#br3" timeOffset="114703.24">10473 9887 11 0,'-6'-23'5'0,"-6"17"-5"0,15 9 6 0,0 0-12 15,-3 2 1-15</inkml:trace>
  <inkml:trace contextRef="#ctx0" brushRef="#br3" timeOffset="115905.22">5836 12435 17 0,'-3'-42'8'0,"12"26"-29"15,0 16 18-15</inkml:trace>
  <inkml:trace contextRef="#ctx0" brushRef="#br3" timeOffset="124519.58">6053 12001 7 0,'42'-60'3'0,"151"-65"0"15,-133 83 4-15,23-14-7 16,9-10 0-16,24-13 0 16,24-8 1-16,12-14-2 15,24-18 1-15,14-5 1 16,22-17 0-16,11-9 0 0,15-1 1 15,15-11 0-15,9-4 0 16,-3 20 0-16,-18 6 0 16,-27 8-5-16,-5 18 1 15</inkml:trace>
  <inkml:trace contextRef="#ctx0" brushRef="#br3" timeOffset="127149.93">4139 13227 24 0,'-30'-35'12'0,"24"35"-17"16,6 0 13-16,3 3-18 15,9 2 1-15</inkml:trace>
  <inkml:trace contextRef="#ctx0" brushRef="#br3" timeOffset="128860.18">11753 11705 21 0,'-24'-42'10'0,"-17"2"-14"0,26 35 20 16,-15-6-16-16,-12 9 0 0,-11 2-1 16,-13-3 1-16,-8 0 0 15,-12 6 0-15,-10 2-1 16,-11 6 1-16,-12 2 0 15,-3 6 0-15,-15 10 0 16,0-5 1-16,-6 15-1 16,-2 14 1-16,8 11-1 15,0 10 0-15,18-3 0 16,6 14 0-16,8 7-1 16,25 6 1-16,20 5 0 15,19-13 0-15,23 6 0 16,27-4 1-16,15 4 0 15,26-9 0-15,22-8 1 16,20-13 0-16,27 1 0 16,18-12 1-16,21-10-1 15,8-11 1-15,7-12-1 16,6-14 0-16,2-14 0 0,7-4 1 16,-10-17-2-16,-5-15 1 15,3-19-1-15,-19-10 1 16,-5 2 0-16,-12-13 0 15,-12-8-1-15,-18-5 0 16,-12-1 1-16,-17 6 0 16,-19-5-1-16,-20-11 0 15,-21 6-1-15,-15 10 0 16,-15-3 0-16,-21 11 0 0,-18 0-1 16,-26-3 1-16,-15 17-1 15,-27 9 0-15,-21 12 0 16,-27 10 0-16,-24 10-1 15,-17 17 1-15,-15 10 0 16,-6 26 0-16,2 9 0 16,7 4 0-16,9 4-1 15,11 10 1-15,25 7 0 16,14 22 0-16,27-2 0 16,24-6 0-16,26 8 0 15,25 0 0-15,20 11 1 16,21-1 0-16,30-7 0 15,30-6 0-15,23 6 1 16,30-6 0-16,33 6-1 16,12-6 1-16,15-13-1 15,15-5 1-15,5-16-1 16,10-10 1-16,5-12-1 0,13-12 1 16,-7-11 0-1,12-11 1-15,-14-4 0 0,-10-22 0 16,-11-3-1-16,-27-8 1 15,-15 1 0-15,-24-9 0 16,-21-7 0-16,-20-17 0 16,-19 1-1-16,-17-6 0 15,-15 11 0-15,-24-3 0 16,-12-18-1-16,-18 5 0 0,-17 0-1 16,-13 13 1-16,-11 3-1 15,-9 0 1-15,-19 5-1 16,1 1 0-16,-3 7 0 15,-9 5 1-15,-6 14-1 16,-3 5 0-16,6 10 0 16,-12 12 1-16,9 12-1 15,-3 6 1-15,-3 15-1 16,-6 14 0-16,6 5 0 16,6 8 0-16,-3 0-1 15,3 13 1-15,9 16 0 16,6 8 0-16,8 0 0 15,16-8 0-15,9 11 0 16,14 5 1-16,15 8-1 16,16-3 0-16,20-16 1 15,15 9 0-15,8-1 0 16,25 3 0-16,12-8 0 0,20 0 0 16,13-13 0-16,11-11 1 15,24-5-1-15,3-11 1 16,9-10 0-16,15-13 0 15,3-9 0-15,-1-10 0 16,13-13 0-16,-6-11 1 16,-3-18-1-16,-3-16 1 15,-16-14 0-15,-10 9 0 16,-7-11 0-16,-27-22 1 0,-24 6-2 16,-20 0 1-16,-33 11-4 15,-24 2 0-15,-36 8-9 16,-44 11 1-16,-27 3-3 15,-33 4 1-15</inkml:trace>
  <inkml:trace contextRef="#ctx0" brushRef="#br3" timeOffset="129579.49">5443 12867 16 0,'21'-11'8'0,"62"-2"-8"16,-56 8 10-16,26-6-10 15,22-5 0-15,23-5-1 0,33 5 1 16,30-5 0-16,35-16 1 15,36 0 0-15,24-13 0 16,6-6 0-16,18 6 1 16,-6 2 0-16,-6 3 0 15,-12 5 0-15,-12 9 0 16,-30-1-1-16,-23 13 1 16,-28 6-6-16,-20 0 1 15,-27 5-3-15,-20 0 0 0</inkml:trace>
  <inkml:trace contextRef="#ctx0" brushRef="#br3" timeOffset="131411.99">14343 15925 21 0,'9'-10'10'0,"38"-4"-8"16,-26 9 11-16,24 0-13 15,-12 0 0-15,71-9 1 16,42-7 1-16,53-3-2 15,45-2 1-15,63-1 0 16,47 6 0-16,9 8 0 0,-15 2 1 16,-32 1-7-16,-30 5 0 15,-42 5-2-15,-48 0 1 16</inkml:trace>
  <inkml:trace contextRef="#ctx0" brushRef="#br3" timeOffset="-202841.72">1532 5551 18 0,'-6'-11'9'0,"62"1"-5"0,-38 4 9 16,24 1-13-16,14-3 1 16,22-2 0-16,14-9 0 15,9 6-1-15,0-6 0 16,7 9 1-16,-16-9 0 15,-6 3 0-15,-11 3 0 16,-10 11-7 0,-5-1 1-16,-31 8-2 15,-8 0 1-15</inkml:trace>
  <inkml:trace contextRef="#ctx0" brushRef="#br3" timeOffset="-202585.9799">1550 5911 28 0,'8'-45'14'0,"58"16"-22"15,-42 23 28-15,29 1-20 0,13 0 0 16,17 2 0-16,1 1 0 15,5 2-1-15,-6 0 1 16,1 0-1-16,-10 0 0 16,-6 0-3-16,-11 0 0 15,-12 0-3-15,-13 0 1 16</inkml:trace>
  <inkml:trace contextRef="#ctx0" brushRef="#br3" timeOffset="-202375.54">1609 6178 26 0,'24'-16'13'0,"50"-5"-17"0,-38 13 25 0,21-3-21 16,11 1 1-16,15-9-2 15,4 6 1-15,2 5-5 16,0-2 1-16,-5 2-3 15,-10 0 0-15</inkml:trace>
  <inkml:trace contextRef="#ctx0" brushRef="#br3" timeOffset="-202225.4499">1648 6440 29 0,'-3'0'14'0,"134"-40"-18"16,-66 27 27-16,36-8-32 0,36 2 0 16,30 1-6-16,3-14 0 15</inkml:trace>
  <inkml:trace contextRef="#ctx0" brushRef="#br3" timeOffset="-200979.5">1710 8072 24 0,'-3'-31'12'0,"12"31"-12"0,3-3 12 15,12 3-12-15,12 0 0 16,17-3 0-16,10 1 0 15,17-4 0-15,9 1 0 16,19 5-3-16,-1-2 1 16,6 2-4-16,-6 0 0 0</inkml:trace>
  <inkml:trace contextRef="#ctx0" brushRef="#br3" timeOffset="-200768.87">1901 8607 24 0,'12'-29'12'0,"101"-6"-16"16,-69 25 21-16,31-1-17 15,17-7 0-15,3 2-3 16,13 0 1-16,-7 3-3 15,-9 7 0-15</inkml:trace>
  <inkml:trace contextRef="#ctx0" brushRef="#br3" timeOffset="-200601.54">2127 8853 26 0,'0'-24'13'0,"60"-5"-16"0,-28 21 23 16,19 0-26-16,17-2 1 16,7 4-9-16,2-10 0 0</inkml:trace>
  <inkml:trace contextRef="#ctx0" brushRef="#br3" timeOffset="-200439.64">1892 9379 34 0,'50'-13'17'0,"171"3"-47"16,-147 12 32-16,36-10-8 16,15-13 1-16</inkml:trace>
  <inkml:trace contextRef="#ctx0" brushRef="#br3" timeOffset="-197795.84">1978 4381 26 0,'-18'-13'13'0,"0"8"-11"0,18 0 13 0,-6 2-16 16,4 0 0-16,-1-2-1 16,0 2 0-16,3-2 2 15,-6 3 1-15,3 2-2 16,3 7 0-16,-6 7 0 16,6 2 1-16,0 10 1 15,6 8 0-15,3 3 1 16,-1 8 0-16,7 8 1 15,-3 0 0-15,3 8-1 16,3 11 1-16,0 2-1 16,3 8 0-16,-3 2-1 15,-7-2 0-15,4 14-2 16,-6-4 1-16,0 3 0 16,6 3 0-16,0 3 0 15,3-3 1-15,-6 5 0 0,9 0 0 16,-4 0 0-16,7 11 0 15,3-3 0-15,-3 3 0 16,-6-8-1-16,0 13 1 16,-4 0-1-16,-5 3 0 15,0-6 0-15,-9 8 1 16,3-2-1-16,-3-5 0 16,0-1 0-16,0 0 1 15,0 6 0-15,0 0 0 16,6 5-1-16,-6-3 1 0,0 3-1 15,0-2 1-15,-6 9-1 16,3 4 0-16,-6 2 0 16,0-2 0-16,-2-3 0 15,-1 0 0-15,3-6 0 16,0 9 1-16,-6-3 0 16,6 2 0-16,0-2-1 15,-6 3 1-15,6-6-1 16,0 3 1-16,9-2-1 15,-9 4 1-15,9 3-1 16,3-2 0-16,3 5 1 16,-3-3 0-16,9-2 0 15,-3-3 0-15,3 5 0 16,-3-5 0-16,3 8 2 16,-12-1 0-16,3-1 0 15,-3-6 0-15,0-3-1 16,-3-2 1-16,3-1-1 0,0-4 1 15,0-1-2 1,0-8 0-16,3 3-1 0,3-7 0 16,3-7 0-16,-6 1 0 15,3-5-1-15,-6-3 1 16,3-8 0-16,-3-8 0 16,0-6 1-16,0-7 0 15,-3-5 1-15,3-11 0 0,-6-3 0 16,3-16 1-16,3-5-2 15,-6-5 1-15,3-5-1 16,3-6 1-16,-6-5-2 16,3-6 0-16,3-4-2 15,-9-3 1-15,3-3-1 16,0 0 1-16,3-3-1 16,-6 0 1-16,0 1 0 15,-3-1 0 1,0 1 1-1,3-1 1-15,1 6-1 16,-1 5 1-16,0 3-1 16,3 7 1-16,-3 3-1 15,0 8 0-15,0 3-2 16,0 3 1-16,-6 2 0 0,6 5 1 16,0-2-1-16,3-3 1 15,6 3-1-15,6-6 1 16,3-5-1-16,0-2 1 15,0-16 0-15,0-3 0 16,-3-16 1-16,-6-11 0 16,0-10 1-16,0-16 0 15,-6-7-1-15,-3-12 1 16,-6-10-1-16,6-3 1 16,0 3-2-16,0 3 1 15,0 5-1-15,3 10 1 16,4 9-1-16,-4 13 0 0,6 10-1 15,0 13 1-15,6 9 0 16,2 18 0-16,-2 13-1 16,3 18 0-16,3 6-1 15,18 11 1-15,6-8-5 16,8-9 1-16,13-12-9 16,20-25 0-16,4-28-2 15,-4-38 0-15</inkml:trace>
  <inkml:trace contextRef="#ctx0" brushRef="#br3" timeOffset="-192497.34">4901 5202 6 0,'-9'-6'3'0,"-12"-23"0"16,15 19 3-16,0-1-5 16,-8-2 1-16,-1 2 0 15,-6 1 0-15,-6-6-3 16,3 3 0-16,-3 5 1 15,-5-11 1-15,-1 6-1 16,-15 0 1-16,7-3 0 16,-10 3 0-16,-8-3 1 15,-4 8 0-15,-8 3 1 16,-4 10 1-16,-5 3-1 16,-3 13 0-16,-4 3-1 0,1 7 1 15,6 4-3-15,-1-1 1 16,10 9-1-16,5-6 0 15,7 10 0-15,-1 6 0 16,13 0-1-16,5 5 1 16,0-2-1-16,6 7 1 15,10 1 0-15,2 7 0 16,6 6-1-16,9-11 1 16,27 29 0-1,9-7 1-15,14-14 0 16,1-5 1-16,12-11 0 15,17 0 1-15,6-10 0 16,13-9 0-16,8-4-1 16,18-14 0-16,9-3-1 15,0-10 0-15,12-5-1 16,-3-8 0-16,-6-11 0 16,6-3 1-16,-12-2 0 15,-6-8 0-15,-15-3 1 16,-6-2 0-16,-5-3 0 15,-7-5 0-15,-8-3 0 16,-4 0 1-16,-6-8-2 16,-5-8 1-16,-9 0-1 15,-13 5 1-15,-8-4-1 16,-12-1 0-16,-12-3-1 0,-12 1 1 16,-9 2-1-16,-15-3 1 15,-11-2-1-15,-10 5 0 16,-6 0 0-16,-8-2 0 15,-6-1 0-15,-10 6 1 16,-2 5-2-16,-9 6 1 16,-10-4 0-16,-8 12 0 15,-3 7-2-15,-9 11 1 16,-12 13-1-16,6 3 0 16,-6 10 1-16,6 3 0 15,-3 13 0-15,18 11 0 16,0 5 1-16,9 0 1 0,12 8-1 15,8 0 0-15,10 8 0 16,8 0 0-16,16 7-1 16,11 1 1-16,15 5-1 15,6-2 0-15,18 7 0 16,12-4 1-16,6 1 0 16,15 4 0-16,14-3 0 15,4-3 1-15,15-5-1 16,11-6 1-16,6-2-1 15,4-11 1-15,11-5-1 16,3-5 1-16,6-8-1 16,-3-5 1-16,12-9 0 15,-2-5 0-15,2-2 0 16,-6-11 1-16,9-2-1 0,-6-4 1 16,0-7-2-16,-12-3 1 15,-5-5 0-15,-7-5 0 16,-3-9 0-16,-8-4 0 15,-13-1 0-15,-2-5 1 16,-7-2-1-16,-8-9 1 16,-10 6-1-16,-11-11 1 15,-9 6-1-15,-12-1 1 16,-15-2 0-16,-6 11 1 16,-12 2-2-16,-14 0 1 0,-7 0-2 15,-11 8 0 1,-10 2-3-16,-5-1 0 0,-10 1-7 15,7 9 1-15,-6-9-7 16,-22 6 1-16</inkml:trace>
  <inkml:trace contextRef="#ctx0" brushRef="#br3" timeOffset="-190005.4799">5300 7816 28 0,'-6'-13'14'0,"-33"-17"-7"0,30 23 15 0,1-7-27 16,-10 1 1-16,3-3-1 15,-9-2 0-15,-6-4 6 16,-6-4 1-16,-8 5-5 15,-7 0 1-15,-11 0 3 16,-10 5 0-16,-14 2 2 16,-6 6 1-16,-18 11-1 15,-4 0 1-15,-5 13-1 16,6 7 0-16,-3 7-2 16,-3 9 1-16,12 12-2 15,0 9 0-15,15 1-1 16,5 5 1-16,19 3-1 15,8 11 0-15,19-4 0 16,11 6 1-16,18 3 0 0,15-3 0 16,21 5 0-16,8 1 0 15,22-4 1-15,14-4 0 16,22-1-1-16,8-5 1 16,21-10-1-16,6-9 1 15,12-10-1-15,12-10 1 16,-3-14 0-16,2-13 0 15,4-8 0-15,-9-11 0 16,-18-13 0-16,0-2 1 16,-12-14 0-16,-6-5 0 0,-20-5 1 15,-1-8 1-15,-20-3-1 16,-13-8 1-16,-8 3-1 16,-12-6 0-16,-13-4-1 15,-8 2 1-15,-12-6-2 16,-15 4 1-16,-14-12-2 15,-13 6 1-15,-15-2-1 16,-2 4 0-16,-13 6 0 16,-5 5 0-16,-9 8 0 15,-10 8 0-15,-2 9-1 16,-18 12 1-16,-9 13 0 16,-3 14 0-16,-9 10-1 15,-6 11 0-15,15 8-4 16,9 8 1-16,18 2-9 15,21 8 0-15,23-7-1 16,21-11 0-16</inkml:trace>
  <inkml:trace contextRef="#ctx0" brushRef="#br3" timeOffset="-189119.16">4877 12316 40 0,'-18'-16'20'0,"-32"-7"-25"0,35 17 21 15,-3-2-20-15,0-2 1 16,-11-6-4-16,-7-3 1 16,-12-2 7-16,1 3 0 0,-16-1-5 15,-14 3 1-15,-16 6 3 16,-2 7 0-16,-24 8 1 16,-3 17 1-16,3 4 1 15,-9 11 1-15,12 5-1 16,-3 17 1-16,12 4-2 15,5 17 1-15,10 2-2 16,9 5 1-16,14 5-2 16,10 12 0-16,11-1 0 15,15 3 0-15,22 7-1 16,11 4 1-16,26-1 0 16,16-7 0-16,18 5 0 15,23-11 1-15,9-3-1 16,21-23 1-16,21-11-1 15,6-18 1-15,15-19 0 16,12-19 0-16,8-23 0 16,10-24 1-16,-16-10 1 0,-2-22 0 15,-3-16 1-15,-27-5 1 16,-27-10 0-16,-15-6 0 16,-23 0 0-16,-31-5 0 15,-17 5-2-15,-33 3 0 16,-24 5-5-16,-26 8 0 15,-16 13-8-15,-17 6 1 16,-6 7-7-16,-6 6 1 16</inkml:trace>
  <inkml:trace contextRef="#ctx0" brushRef="#br3" timeOffset="-172604.43">4871 8414 3 0,'0'-3'1'0,"-6"-2"2"0,6 2 1 16,-3-2-5-16,0 0 1 15,-2-3 3-15,2 0 0 16,-6 0-1-16,3 0 0 16,3 0 2-16,-3-3 0 15,3 3 0-15,0 3 1 16,0 5-2-16,0 0 1 15,-3 5-3-15,6 3 0 16,-6-2-1-16,3-1 1 16,3 0-1-16,9 3 1 0,-9-3 0 15,6 1 1-15,0-1 0 16,0-2 1-16,3-1 0 16,6 1 0-16,-7 0 0 15,1 2 0-15,3-2-1 16,0 2 1-16,-3 3-2 15,-3 0 1-15,3 2-1 16,3 1 0-16,3-1 0 16,3-2 0-16,5 0-1 15,1-5 1-15,6 0 0 16,0-1 0-16,9 4-1 16,2-1 1-16,7-3 0 15,-4 1 0-15,7 0 0 16,9-1 0-16,2 4-1 15,1 2 1-15,11 2-1 16,-5-4 1-16,2-1-1 16,12 3 1-16,-2 0-1 15,11 2 0-15,-9-4 0 0,7-1 1 16,5 0-1-16,-3 3 1 16,15-3-1-16,-17 1 1 15,8 2-1-15,0 0 1 16,3 2-1-16,-6-2 0 15,7 0 0-15,5 5 1 16,0 3-1-16,0-3 1 16,0 1-1-16,9-1 0 15,0 3 0-15,-2-3 0 0,-1 0 0 16,6 0 0-16,-3 6 0 16,-3-6 0-16,-6 3 0 15,-3-3 1-15,-6 3-1 16,-5 0 0-16,-10 0 0 15,-3 0 0-15,-11 0 0 16,-1-1 0-16,-5-4 0 16,-7-3 1-16,-2-3-1 15,-6 1 1-15,-7-1-1 16,-5 0 1-16,-9 3 0 16,-3-3 0-16,-4 1 0 15,1-1 0-15,-6 0-1 16,-3 1 1-16,0-4-1 15,-3 1 1-15,-3-1-1 16,0-2 1-16,-6 0 0 16,0 0 0-16,0-2-1 15,0-3 1-15,0 2 0 0,-3 0 0 16,3-2-1-16,-3 0 0 16,3 2 0-16,-3 0 1 15,3 3-1-15,0-2 1 16,-3 2-1-16,0 0 0 15,3-6 0-15,-3 6 0 16,0-2-9-16,-3 2 1 16,-6 2-6-16,-12-10 0 15</inkml:trace>
  <inkml:trace contextRef="#ctx0" brushRef="#br3" timeOffset="-168249.3499">4943 7263 3 0,'-30'10'1'0,"-9"6"-1"16,24-13 2-16,-8 5-2 16,-1 2 1-16,-6 4 0 15,0 2 0-15,1-1-1 0,-1 4 1 16,3 2 1-16,-9 3 0 15,12 2 0-15,-5-7 1 16,8 5-1-16,-3 5 0 16,6 3-1-16,3-1 1 15,3 4-2-15,1 4 1 16,8-2-1-16,-6-2 0 16,9 2 0-16,-6-8 1 15,6-3 0-15,6-4 1 16,-3-1 0-16,6-3 0 15,5 1 1-15,4-6 0 0,3 0-1 16,6-2 0-16,-6 2-1 16,8-2 1-16,-5-1-1 15,6 3 0-15,0-2-1 16,3-6 1-16,2 1-1 16,-5-4 1-16,-3 6-1 15,0-5 1-15,-1 0-1 16,7-1 1-16,-3 1-1 15,6-1 1-15,2 1-1 16,1 0 1-16,3 2-1 16,2 0 1-16,4-2-1 15,-6-3 1-15,2 0-1 16,7 0 1-16,5 0-1 16,-2 0 1-16,0 3-1 15,5 2 1-15,1-2-1 16,-1-1 0-16,-5 3 0 0,8 1 1 15,7-1-1-15,-13 0 0 16,13 3 0-16,-1-5 0 16,-5-3 0-16,2 0 0 15,7-3 0-15,2 1 1 16,3 2 0-16,4 0 0 16,-10-3 0-16,7 0 0 15,5 3 0-15,-12 0 1 16,10 6-2-16,-1-4 1 15,-5-2-1-15,5 0 0 0,3 0 0 16,-2 3 1-16,-1 0-1 16,-3-3 0-16,4 0 0 15,5 0 0-15,3 2 0 16,-5 1 0-16,5 0 0 16,-3-3 0-16,4 0 0 15,5 2 0-15,-6 3 0 16,6-5 0-16,-2 0 0 15,8 0 0-15,-9 3 0 16,9 0 1-16,-8-3-1 16,2-3 0-16,6 0 0 15,-12 1 1-15,1 2-1 16,-4-3 0-16,-3-2 0 16,1-3 1-16,2-3-1 15,-9 1 1-15,1-1-1 16,-1 3 1-16,1-2-1 15,-7-6 1-15,1-3-1 0,-4 3 1 16,-6 1-1-16,-2-1 0 16,3-3 0-16,-7-5 0 15,-5 1 0-15,-4-7 1 16,-2 4-1-16,0-3 1 16,-4 0 0-16,-5-3 0 15,-3 0-1-15,-6 0 1 16,-1 6-1-16,-8 2 1 0,-6-5-1 15,-3 0 1 1,-6 0-1-16,-3-3 1 0,-6-2-2 16,-3 2 1-16,-9-5 0 15,-6 3 1-15,-5 4-1 16,-7 4 0-16,-12-3 0 16,4 0 0-16,-10-3 0 15,-11 6 1-15,-1 2-1 16,-5 3 0-16,-7 5 0 15,-2 0 0-15,-9 3 0 16,-1-1 0-16,-11 4-1 16,6 2 1-16,-9 0 0 15,0 0 0-15,-7 3 0 16,-5 2 0-16,-3 0 0 16,-3 3 0-16,-3-2 0 15,0-1 0-15,-3 3 0 16,-9 0 0-16,9 0 0 15,-9 0 0-15,0 3 0 16,-2 2 0-16,-10 3 0 0,0-5 0 16,3-1 0-16,-6 6 0 15,0 5-1-15,7-2 1 16,-4 2 0-16,3 3 0 16,3-3 0-16,3 1 0 15,0-1 0-15,12 0 0 16,6-2 0-16,-3-3 0 15,6 2 0-15,18 3 0 16,-51 11 0 0,18 0 1-16,18 5-1 15,9 0 0-15,12 0-1 16,-1 0 1-16,13 6 0 16,3-6 0-16,5-3-1 15,13 6 1-15,2 0-5 16,7 5 0-16,-1 13-6 15,6-21 1-15</inkml:trace>
  <inkml:trace contextRef="#ctx0" brushRef="#br3" timeOffset="-165306.18">4598 7877 13 0,'-6'2'6'0,"-18"30"-5"0,15-21 7 15,-6 10-7-15,-6-3 0 16,0 3 1-16,-5 6 0 15,-1 2-3-15,0-3 1 16,3-4 1-16,6-4 1 16,0-2-1-16,6-3 0 15,7-5 0-15,2-2 0 16,11-14-6 0,4-6 1-16</inkml:trace>
  <inkml:trace contextRef="#ctx0" brushRef="#br3" timeOffset="-165095.54">4481 7826 6 0,'0'-8'3'0,"-5"16"1"16,5-8-3-16,-3 0 0 16,-3 6 0-16,3-4 4 15,-6 9 0-15,3-1-4 16,-3 6 0-16,0 13 3 15,0-2 1-15,0 5-1 16,0 2 0-16,9 3-2 16,9-5 1-16,3-3-9 15,21-5 1-15</inkml:trace>
  <inkml:trace contextRef="#ctx0" brushRef="#br3" timeOffset="-161162.12">5690 7924 2 0,'0'-13'1'0,"9"10"-2"0,-9 3 2 15,0-2-1-15,9-1 0 16</inkml:trace>
  <inkml:trace contextRef="#ctx0" brushRef="#br3" timeOffset="-160504.03">5752 7927 8 0,'9'13'4'0,"24"8"-3"0,-24-15 8 0,0 2-8 15,0 2 1-15,3-2 1 16,0 3 0-16,0 10-4 16,-3 0 1-16,-1 3 1 15,-2 0 1-15,-3 7-1 16,-3 4 1-16,-3 4-2 15,-5 1 1-15,-7 2-1 16,-6-2 0-16,-9-3 1 16,-6-8 0-16,-5 0-1 15,-13 0 0-15,-5 3 1 16,-7-3 0-16,-11 3 0 16,5-8 1-16,-5 2-1 15,-1-4 1-15,4 4-1 16,3-2 1-16,5 0-1 15,1-9 0-15,8-4 0 16,9 0 0-16,7-6 0 16,2-2 0-16,3-3 0 15,7-6 1-15,8 4 0 16,-3-6 1-16,0 0 0 0,9 2 0 16,3-1 0-16,3 1 0 15,0 1-2-15,4 0 1 16,-1-1-1-16,3 4 0 15,0-4-1-15,0 4 1 16,0-1-1-16,0 1 1 16,-3-4-1-16,6-2 0 0,-9-2 0 15,9-4 1 1,-6 1-1-16,6-3 0 16,0 0 0-16,6 1 1 0,3 4-2 15,0 0 1-15,3 1 0 16,2 2 0-16,1-5 0 15,0 2 0-15,-3 3-1 16,3 0 1-16,-6 3 0 16,0 0 0-16,-3 5-1 15,-6 5 1-15,-3 0-1 16,-9 8 1-16,-15 17-1 16,-6 9 1-16,-2 17 0 15,-1-3 0-15,6 5 0 16,9-2 0-16,15-14-6 15,24-2 0-15,33-3-4 16,26-35 1-16</inkml:trace>
  <inkml:trace contextRef="#ctx0" brushRef="#br3" timeOffset="-149888.72">2195 7318 5 0,'-8'-5'2'0,"-7"24"2"15,12-17 3-15,0-2-6 16,0 3 1-16,3-3 0 15,-9 5 1-15,9 0-3 0,-6-2 0 16,3-3 2-16,3 0 0 16,0 0 0-16,0 0 0 15,0 0-1-15,3-3 1 16,3 3-1-16,3 0 1 16,6 0 0-16,2 0 0 15,10 0-1-15,6 0 0 16,-6 3 0-16,20-3 0 15,4-3 0-15,0-4 1 0,17-7-2 16,15 1 1-16,10-3 0 16,8-2 1-16,24-6-1 15,9 3 0-15,12-6 0 16,11 1 0-16,19 7 0 16,0-2 0-16,17-5 0 15,10 2 1-15,8 0-1 16,6-2 0-16,-2 2 0 15,8-3 0-15,3 6-1 16,-6-5 1-16,6 4-1 16,1-1 1-16,-4 12-1 15,-3-2 0-15,-8 8 0 16,-10-3 1-16,-3 0-1 16,-17 5 1-16,-18-5-1 15,-13-5 1-15,-17 2-1 16,-15 1 0-16,-11-1 1 15,-22 1 0-15,-15-1-1 0,-11 0 1 16,-12-2-1-16,-10 3 1 16,-14-4-1-16,-12 1 1 15,-6 0-2-15,-15 2 1 16,-15-2-1-16,-6 0 0 16,-20 5-1-16,-16 0 1 15,-20 0 0-15,-18 0 0 16,-21 8 0-16,-24 0 0 15,-27 8 1-15,-32-3 0 16,-24 11 0-16,-24 0 1 16,-6 3-1-16,-12 4 0 0,-21 4 0 15,7 7 0-15,-10 9-1 16,-9-6 0-16,10 0 1 16,-7 2 0-16,1-4 0 15,11-3 0-15,6-3 0 16,18-3 1-16,6 6-1 15,18 0 1-15,12-3-1 16,27 5 0-16,20-5 0 16,21 3 0-16,18 5-1 15,27-5 1-15,18-3 0 16,27-5 0-16,14-6 0 16,19 1 1-16,17-6-1 15,18-3 1-15,30-4 0 16,17-4 0-16,34-4 0 15,26-6 0-15,33-3 0 16,33-13 0-16,26 1-1 0,27-12 1 16,18 1-1-16,36-1 0 15,21-4 0-15,23-1 1 16,19 11-1-16,14-5 1 16,24 2-1-16,-6 0 1 15,9-8-1-15,18-5 1 16,-9 3-1-16,-15 5 1 15,0 8-1-15,-15 2 1 16,-35 9-1-16,-27 5 1 16,-31 2-1-16,-19 3 1 0,-43 6 0 15,-26-4 0-15,-48 1-1 16,-30 0 1-16,-24-1-1 16,-17 1 0-1,-22-3-1-15,-32 3 0 0,-23-3 0 16,-43-8 0-16,-29 3-1 15,-39-3 0-15,-27 3 1 16,-38-1 0-16,-40 1 0 16,-17 5 1-16,-35 8 0 15,-25 0 0-15,-11 6 0 16,-19 4 0-16,-26 9 0 16,-3 2 0-16,0 3 0 15,-12 7 0-15,12 6-1 16,6 6 1-16,15-1 0 15,11 0 0-15,16 1-1 16,20-9 1-16,31 3-1 16,17 3 1-16,29 0 0 0,28-6 0 15,29 3 0-15,27 0 0 16,27-5 0-16,30-3 1 16,26-8-1-16,19-2 1 15,26-9 0-15,30-4 0 16,26-4 0-16,28-10 1 15,32-8-1-15,36 0 0 16,30-2 0-16,32-11 0 16,36 0-1-16,24-3 1 0,27 3-1 15,27 2 1-15,23-4-1 16,15 4 0-16,12-5 0 16,12-2 1-16,6 0-1 15,-3-1 0-15,6 4 0 16,-18 4 1-16,-5-5-1 15,-28 9 0-15,-17 1 0 16,-25 1 0-16,-29 3 0 16,-27-6 0-16,-20 3 0 15,-34 2 0-15,-32 3 0 16,-30 3 1-16,-27 2-1 16,-26 1 0-16,-24 2-1 15,-22 3 0-15,-29 2 0 16,-26-2 0-16,-37-1-1 15,-20 4 1-15,-33-1-1 16,-33 1 1-16,-29 4 0 16,-31 1 1-16,-11 2 0 0,-30 6 0 15,-26 2 0-15,-10 3 0 16,-33 5 0-16,-2 11 0 16,-27 7-1-16,-18 1 1 15,-6 2 0-15,12 1 0 16,-9-4 0-16,26-4 0 15,31-3-1-15,23-6 1 16,42-7 0-16,24-6 0 16,48 0 0-16,38 0 1 0,36-2-1 15,44-3 1-15,33-6-2 16,48 1 0-16,51-3-4 16,80 0 0-16,77 3-5 15,57-30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43:36.95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3955 4757 4 0,'20'-13'2'0,"7"16"-2"0,-15-3 3 16,3-8-4-16,9 5 1 0,-3-2-1 16,8-3 1-16,-5 0 0 15,9 0 1-15,3 3-2 16,8-3 1-16,-2 2 1 16,0 4 0-16,5-6 0 15,4 5 1-15,3-5-1 16,2 8 0-16,10 0 0 15,5 0 1-15,-6 0-2 16,4 0 1-16,2 0-1 16,1 3 0-16,5 2 0 15,1-2 1-15,-1-3-1 16,-3 5 1-16,4-2-1 16,5 2 1-16,-3 3-1 15,4 0 1-15,-4 0-1 16,4 0 1-16,-4-3 0 15,3-5 1-15,7 3-1 16,-7 2 1-16,6-10-1 0,0 5 1 16,1 5-1-16,5-5 1 15,-9 0-1-15,4 0 0 16,-1 0-1-16,3 3 1 16,3-3 0-16,-2 0 0 15,-4 0-1-15,6 0 1 16,4 5-1-16,-7-5 1 15,0-5-1-15,6 10 0 16,1-10 0-16,2 5 0 16,-6 0 0-16,3 5 0 0,6-2 0 15,-5-3 0-15,2 0 0 16,-3 0 0-16,6-8 0 16,-3 5 0-16,1 3 0 15,-1-5 0-15,6 2 0 16,3-5 0-16,-3 0 0 15,0 3 1-15,-5 0-2 16,8-1 1-16,-9 1 0 16,3 2 1-16,-6-2-1 15,1 5 1-15,-1 0-1 16,-12 0 0-16,3 0 1 16,4-5 0-16,-10 2-1 15,0-2 1-15,1 2-1 16,-7-5 0-16,1 6 0 15,5-1 0-15,-12 0-1 16,-2 1 1-16,-1 2 0 16,-2 0 0-16,-4 2 0 0,1 1 0 15,-4 5 0-15,-2-3 1 32,29-5-1-32,-3 3 0 15,-2 2 0-15,11-5 1 16,-3 0-1-16,7 0 0 15,-1-5 0-15,-3 5 1 16,-3 0-1-16,-8-3 0 16,-10-2 0-16,-11 0 1 15,-13 5 0-15,-8 0 0 0,-6 0-1 16,-18 5 1-16,-18 11-7 16,-24-6 1-16</inkml:trace>
  <inkml:trace contextRef="#ctx0" brushRef="#br0" timeOffset="21547.46">22817 4405 12 0,'-18'14'6'0,"9"25"-4"16,6-26 6-16,0 3-6 16,-3 5 0-16,3-2 2 15,0-3 0-15,0-6-5 16,0 1 1-16,3-6 4 16,0-5 0-16,3-8-1 15,0-7 0-15,3-7 0 16,3-15 0-16,3-8-1 15,6-8 1-15,3 1-2 16,3-15 0-16,0-1-1 0,-4 7 0 16,1-5-1-16,0 5 1 15,0 8-1-15,3 8 0 16,-3 5 0-16,-1 6 1 16,-2 7 0-16,-3 9 1 15,-3 10 0-15,-3 13 1 16,-3 3 0-16,-3 21 1 15,0 11-1-15,3 18 1 16,0 11-1-16,3-3 0 16,3 11-1-16,2-6 1 0,1 9-1 15,-3-17 0-15,0-5 0 16,-3-5 1-16,0 0-1 16,-3-8 1-16,0-11-1 15,0-2 1-15,-3-8-1 16,0-8 0-16,0-3-4 15,-3 0 0-15,-3-2-7 16,-6-11 1-16,-9-8-4 16,-3-13 1-16</inkml:trace>
  <inkml:trace contextRef="#ctx0" brushRef="#br0" timeOffset="21693.05">22799 4299 24 0,'0'-15'12'0,"39"-12"-13"15,-12 17 20-15,5-6-16 16,19-11 1-16,15 3-1 0,5 3 1 16,3 5-9-16,-2 0 1 15,5 14-3-15,-11-6 1 16</inkml:trace>
  <inkml:trace contextRef="#ctx0" brushRef="#br0" timeOffset="22443.8299">22880 5297 26 0,'-18'-3'13'0,"-3"19"-6"16,21-8 19-16,0 0-25 16,3 11 0-16,6 4 2 0,0 9 0 15,0 5-3-15,0 3 0 16,0 7 2-16,-1-7 0 16,1-11 0-16,-3 3 1 15,0-3-2-15,-6-2 1 16,-3-6 0-16,-3-5 1 15,0-6 0-15,0-10 0 16,-2-10-1-16,2-6 0 16,6-21-1-16,6-11 0 0,8-18-2 15,4-3 1-15,6 8-2 16,6 0 1-16,9 9-1 16,2 1 1-16,-2 12-1 15,-9 2 1-15,-7 13 1 16,-11 8 0-16,-9 11 1 15,-9 10 0-15,-8 8 0 16,-7 0 1-16,3 8-1 16,0 9 0-16,6-1-2 15,3-6 0-15,9 9-1 16,9-3 1-16,9 0-1 16,9 1 0-16,5 1 0 15,10-4 1-15,0 5 0 16,-4 2 0-16,-8-8 0 15,-12 6 1-15,-9-5 0 16,-15 2 0-16,-12 0-2 16,-15 3 1-16,-14-3-4 0,-4-3 0 15,1 11-6-15,-7-8 0 16</inkml:trace>
  <inkml:trace contextRef="#ctx0" brushRef="#br0" timeOffset="22984.95">23296 6387 19 0,'6'-58'9'0,"-9"8"-6"0,3 31 7 16,-3-5-9-16,0 8 1 16,-3 0 3-16,-6 9 0 15,-8 12-4-15,-7 16 0 16,-9 16 5-16,-6 16 1 15,-2 13 2-15,-7 8 0 16,7-2-2-16,17-4 1 16,15-4-3-16,15-14 0 15,12-13-3-15,20-13 1 0,22-19-8 16,23-10 0-16,4-21-9 16,14-6 0-16,-15-24-1 15,4-5 1-15</inkml:trace>
  <inkml:trace contextRef="#ctx0" brushRef="#br0" timeOffset="29066.07">22728 3956 9 0,'-9'5'4'0,"-9"-13"0"0,15 8 5 16,-3-5-6-16,-3 2 0 16,-6 3 1-16,0 0 0 15,0 3-6-15,1-3 1 16,-1 5 3-16,3 3 0 15,3 0-2-15,0 0 0 16,3 0 0-16,3 5 1 16,0-13-1-16,0 2 1 0,3-2 0 15,0-2 0-15,0 2 0 16,0 0 1-16,0 0-1 16,0 0 0-16,0 8 0 15,0 8 0-15,0 7-1 16,-3 12 1-16,0 10-1 15,0 16 1-15,0 15-1 16,0 12 1-16,0 7-1 16,0 11 1-16,3 5-1 15,-3 11 1-15,-3-3-1 16,3 2 1-16,3-2-1 16,0 1 1-16,-6-12-1 15,3-2 1-15,-3-3-1 16,6-8 0-16,-3 3-1 15,0-13 1-15,3-6-1 16,0 1 1-16,-2-12 0 16,2-1 0-16,0-7 0 0,0-1 0 15,-3-12 0-15,-3 1 1 16,0-11-1-16,-3 5 0 16,0-10 0-16,-3 2 1 15,-3-10-1-15,-3-5 1 16,-3 2-1-16,6 0 1 15,1 0 0-15,2 3 1 16,3-3-1-16,0 3 0 16,3-8-1-16,3 5 1 0,6 3 0 15,3 0 0 1,3-6-2-16,0 1 1 0,0-3 0 16,-3-3 1-16,-1-3 0 15,-2 4 0-15,0-1-1 16,-3 3 1-16,0-3-1 15,-3 3 1-15,3 0-1 16,-3-6 1-16,3 1-1 16,0-3 0-16,-3-3 0 15,-2 0 1-15,5-2-1 16,-6-3 1-16,6 0-1 16,-3 0 1-16,3 0-1 15,0 3 1-15,0-1-1 16,0 4 1-16,6 2-1 15,0 0 1-15,5 5-1 16,4-5 0-16,6-6 0 16,-3 1 0-16,3-3 0 0,3-3 0 15,8-5 0-15,4 3 1 16,6-5-1-16,-4 2 0 16,7 0 0-16,-3 2 0 15,-1 1 0-15,1 0 1 16,0 5-1-16,-9-3 0 15,2 3 0-15,7-5 0 16,9-3 0-16,-1-3 0 16,13-2 0-16,-4 2 1 15,-2 1-1-15,-7 5 0 0,-8-1 0 16,-9 4 1-16,-6 2-1 16,-4 2 1-16,-2 1-1 15,0-3 1-15,0 0-1 16,0-3 1-16,0 1-1 15,-1-4 1-15,-2 4-1 16,-3-4 1-16,0 6-1 16,-3-2 1-16,-3 2-1 15,0-3 1-15,0 3-1 16,0-2 0-16,0-4 0 16,-3 1 1-16,-1 0-1 15,4-6 0-15,0-2 0 16,0 0 1-16,6-9-1 15,0-7 1-15,0-2-1 16,3-14 1-16,0-6-1 16,-4-10 1-16,-2-2-1 15,-6-14 0-15,0-2 0 16,-3-11 1-16,-9-11-1 0,-6-4 0 16,-2-7 0-16,-1-4 1 15,3-6-1-15,0 3 0 16,0-8 0-16,0-2 0 15,-3 4-1-15,-6 11 1 16,6-2 0-16,-5 5 0 16,-4 0 0-16,0 0 0 15,3 7 0-15,0 1 1 16,0 0-1-16,4 8 0 0,2 0 0 16,6 18 0-16,3-3 0 15,0 9 0-15,0 5 0 16,0 8 0-16,3 2 0 15,0-2 0-15,0 13 0 16,3 8 0-16,-3 0 0 16,3 2 1-16,0 6-2 15,0-5 1-15,0 10 1 16,0 6 0-16,0 4-1 16,0 1 1-16,0 3-1 15,0 4 1-15,0 4 0 16,0 2 0-16,0-6-1 15,0 6 0-15,0 0 0 16,0 0 0-16,-6 6 0 16,-9-6 0-16,-12 8 0 15,-8-6 1-15,-13 11-1 0,-11-5 1 16,-1 6 0-16,9-4 0 16,-11 11-1-16,-4 1 1 15,1 4-1-15,-1 0 0 16,1 1 0-16,5 2 0 15,10-3-1-15,8 1 1 16,12-9-4-16,10-2 0 16,14-13-8-16,21-6 1 15,5-10-2-15,7-11 0 0</inkml:trace>
  <inkml:trace contextRef="#ctx0" brushRef="#br0" timeOffset="30146.62">22615 3659 9 0,'3'5'4'0,"-12"72"0"15,6-58 5-15,0 23-10 0,0 6 1 16,6 15-5-16,0 17 1 15,3-1 3-15,3-8 1 16</inkml:trace>
  <inkml:trace contextRef="#ctx0" brushRef="#br0" timeOffset="34499.43">23150 2035 9 0,'-8'5'4'0,"-4"16"1"0,12-13 5 15,-3 8-9-15,0 16 1 16,0 10 0-16,-6 6 1 16,0 2-4-16,0 5 0 15,0 4 2-15,0-4 1 0,0 6-2 16,3-11 1-16,3-5-1 16,0-13 1-16,3-5-5 15,3-4 1-15,6-7-2 16,0-13 0-16</inkml:trace>
  <inkml:trace contextRef="#ctx0" brushRef="#br0" timeOffset="34906.04">23002 2529 1 0,'-12'16'0'0,"12"35"5"15,3-41-5-15,0 6 3 0,3 0 0 16,3 2 3-16,2-2 1 0,4-2-9 16,3 1 1-16,3-7 5 15,6 0 1-15,0-8-2 16,-1 3 0-16,7-3-5 15,0-8 1-15,6-3-4 16,8-18 1-16</inkml:trace>
  <inkml:trace contextRef="#ctx0" brushRef="#br0" timeOffset="35509.89">22877 2484 12 0,'-6'37'6'0,"24"24"-2"15,-13-40 8-15,7 6-11 16,6 2 0-16,0-5 1 16,3-6 1-16,9-7-4 0,11-11 1 15,10-11-4-15,9-18 0 16,11-8-1-16,-6-16 1 15</inkml:trace>
  <inkml:trace contextRef="#ctx0" brushRef="#br0" timeOffset="36874.3">23019 1513 10 0,'6'-8'5'0,"0"16"4"0,-3 0 5 0,-3 8-12 15,3 13 0-15,3 16 1 16,0 0 0-16,0 0-4 16,0 3 1-16,-3 2 2 15,3-5 0-15,-3 0-1 16,0-8 1-16,0-8-1 16,0-5 0-16,0-8-3 15,-3-3 1-15,0-2-6 16,0-6 0-16</inkml:trace>
  <inkml:trace contextRef="#ctx0" brushRef="#br0" timeOffset="37246.15">22573 1767 8 0,'-3'-21'4'0,"36"-3"7"0,-15 16-2 16,14-5-7-16,16-3 1 0,15-7 1 15,11-12 1-15,12 3-7 16,-2 3 1-16,-4 8 3 16,-3 5 0-16,-8 0-5 15,-1-7 1-15,-2-1-4 16,-10 5 0-16</inkml:trace>
  <inkml:trace contextRef="#ctx0" brushRef="#br0" timeOffset="38974.15">24255 1696 5 0,'-6'-40'2'0,"15"40"-3"16,-9 0 3-16,3 0-2 0,-3 0 0 15,3 0 0-15,-3 6 1 16,0 9-1-16,0 4 1 16,0 10 1-16,-3 5 0 15,3 6 1-15,0 0 1 16,3 5 0-16,3-3 0 15,3 3 0-15,0 0 0 0,2-18 0 16,1-1 0-16,0-7-1 16,0-9 0-16,0-2-1 15,0-8 1-15,3-8-2 16,3 3 1-16,3-3-2 16,2 0 0-16,1 0 0 15,-3-8 0-15,3 3 0 16,-3-8 1-16,2 2-1 15,-5 6 1-15,0-11-1 16,-3-5 1-16,3 0-1 16,-3-11 1-16,3 3-1 15,-3-16 0-15,-1 8-1 16,-2-8 1-16,0 11 0 16,-3 10 0-16,0 3 0 15,-6 11 0-15,3-3-1 16,-3 7 1-16,0 6-1 15,-3 8 1-15,-3 14 0 16,3-4 0-16,-3 17 0 16,0 4 1-16,3 1 0 0,0 5 1 15,0 6-1-15,0 4 0 16,0-2-4-16,0 8 1 16,6 21-6-16,0-10 0 15</inkml:trace>
  <inkml:trace contextRef="#ctx0" brushRef="#br0" timeOffset="40204.47">24427 3297 3 0,'0'0'1'0,"3"2"3"0,-3-2 1 0,0 0-3 16,6-2 0-16,-3-4 1 15,-3 6 0-15,0 0-4 16,3-2 0-16,-3 2 3 16,0 8 1-16,0 0-1 15,0-6 0-15,0 12-1 16,0 7 1-16,0 2-1 16,0 7 1-16,0 7 0 15,3 0 0-15,3 10 0 16,-3 1 0-16,0 2-1 15,3 6 1-15,0 7-1 16,0 6 1-16,0 5-2 16,0 8 1-16,-3 11 0 15,3 5 0-15,3 13 0 0,0 3 0 16,0 7-1-16,3 9 1 16,2 0-1-16,-2-6 1 15,0 0-1-15,-3 1 1 16,0 2-1-16,0-8 0 15,-6 0 0-15,-3 0 1 16,0 5-1-16,-3-7 0 16,0-4-2-16,0-7 0 15,3-11-5-15,-3-18 0 0,3-11-1 16,-6-26 1-16</inkml:trace>
  <inkml:trace contextRef="#ctx0" brushRef="#br0" timeOffset="41197.34">24356 3365 6 0,'0'-7'3'0,"12"-1"2"15,-9 2 3-15,3 6-5 16,6-2 0-16,12 2 3 16,8-8 0-16,13-5-8 15,14 5 1-15,4 0 5 16,-4-6 0-16,-2 4-2 16,-3 5 0-16,-7-1-1 15,-8 4 0-15,-6-4 0 16,-7 6 0-16,-2-2 0 15,-3 2 1-15,-6 0 0 16,-3 0 0-16,-3 0 1 16,-3 0 0-16,-3 2-1 15,-3 4 0-15,-3-1 0 16,0 11 1-16,-3 0-2 0,0 2 1 16,0 17-1-1,0 4 0-15,3 14 0 0,0 13 0 16,0 8 0-16,3 6 0 15,6 28 0-15,0 6 0 16,3 5-1-16,6 13 1 16,6 3 0-16,-1-2 0 15,4 7 0-15,3-8 0 16,3-10-1-16,0-3 1 0,-1-13-1 16,-2-3 0-16,-3-8 0 15,-6-8 1-15,-6-7-1 16,0-14 0-16,-3-5 0 15,-1-8 1-15,-2-8 0 16,0-8 0-16,-3-8 0 16,-3 0 1-16,0-10-2 15,-3-1 1-15,0-2 0 16,-6 2 0-16,-11-4 0 16,-10 2 0-16,-6 5-1 15,-11-5 1-15,-7 2-1 16,-3 1 1-16,7-1-1 15,-4-2 1-15,4 3-1 16,-1-4 0-16,3 4-4 16,7-3 0-16,8 0-9 15,9-14 1-15,6-10-2 16,21-15 1-16</inkml:trace>
  <inkml:trace contextRef="#ctx0" brushRef="#br0" timeOffset="41947">24630 3757 12 0,'-9'3'6'0,"12"-14"-2"15,-3 11 5-15,0 0-9 16,6 8 0-16,-3-3 2 16,0 3 0-16,0 11-2 15,0 7 1-15,-3 6 1 0,0 5 0 16,0 8 1-16,-3-11 0 15,0 1 0-15,0-6 0 16,0-11 1-16,0-4 0 16,3-9-1-16,0-10 1 15,0-11-2-15,0-5 0 16,0-8-1-16,3-11 1 16,0 5-2-16,3-4 0 15,-3 2-1-15,0 5 1 0,0 0 0 16,3 6 0-16,0-3-1 15,3 2 1-15,2 6-1 16,1 0 1-16,6 2-1 16,0 1 0-16,0 7 0 15,-3 3 0-15,-3 8 1 16,0 8 0-16,-3 5 1 16,-1 11 1-16,-2 3 0 15,0 7 0-15,0 11 1 16,-3 0 0-16,0 16-2 15,3-5 1-15,0-1-2 16,0 1 0-16,0-3 0 16,0-14 0-16,0-2-4 15,0-8 0-15,0-5-7 16,0-3 1-16</inkml:trace>
  <inkml:trace contextRef="#ctx0" brushRef="#br0" timeOffset="42098.91">24529 4043 24 0,'3'-8'12'0,"47"-13"-12"0,-35 13 14 16,6 0-15-16,9 0 1 16,2 0-12-16,4 3 0 15</inkml:trace>
  <inkml:trace contextRef="#ctx0" brushRef="#br0" timeOffset="42786.13">24692 4969 18 0,'-32'-13'9'0,"23"-3"-5"0,9 16 11 15,0-6-14-15,3-4 1 16,3 2 1-16,0-3 0 16,-1-5-3-16,4-2 1 0,3-11 3 15,3 5 0-15,6-13-1 16,3-8 0-16,-3 3-1 15,-3 7 0-15,-1 6-2 16,-5 5 1-16,0 6-1 16,-6 7 1-1,0 11-1-15,-3 3 1 0,-3 2 1 16,-3 6 0-16,-3-1 0 16,0 1 0-16,3 2-1 15,3-5 0-15,3-3-1 16,6 3 1-16,9-2-2 15,9-4 1-15,6 6-1 16,-1-8 0-16,1 8 0 16,-9 0 0-16,-6 0 2 15,-9 3 0-15,-12-1 0 16,-12 6 0-16,-9 5 1 16,-3 3 0-16,-3 0 0 15,13-3 0-15,-1 8-2 16,0-2 0-16,3-4-2 0,0-1 1 15,3-1-6-15,0 0 1 16,-3-5-6-16,3 2 1 16</inkml:trace>
  <inkml:trace contextRef="#ctx0" brushRef="#br0" timeOffset="43252.39">24993 5241 8 0,'-9'-15'4'0,"18"7"2"15,-9 8-5-15,0 0 3 16,0 2 0-16,-3-2 1 15,0 0 1-15,-3 0-7 0,-6 0 0 16,-6 8 6-16,0 11 1 16,1 4 0-16,2 9 0 15,0 11 0-15,6 2 1 16,3-3-2-16,0-2 0 16,9 2-2-16,9-8 1 15,15-10-5-15,14-11 1 16,16-13-11-16,8-2 0 0</inkml:trace>
  <inkml:trace contextRef="#ctx0" brushRef="#br0" timeOffset="50788.3">24392 3532 12 0,'-6'-2'6'0,"12"-25"-6"16,0 24 7-16,3-5-5 15,8-7 1-15,16 1 1 16,12-1 1-16,17-7-6 15,1 6 0-15,-4 1 3 16,-2-1 1-16,-9 8-2 0,-10 8 0 16,-14 8-1-16,-18 8 1 15,-9 7 0-15,-12 9 1 16,-12 10 1-16,-8-2 1 16,2-5 0-16,-3 4 0 15,6-2-1-15,4-8 1 16,8-2-2-16,9-3 1 15,12-3-3-15,12-8 1 16,14-13-1-16,10 0 0 16,6-8-1-16,8 0 1 15,1 0 0-15,-9 0 0 0,-13 8 0 16,-8 8 0-16,-21 8 0 16,-18-8 1-16,-6 13 0 15,-5 3 1-15,-7 5-1 16,-3-2 1-16,3 7-2 15,10-5 1-15,11 3 0 16,12-3 0-16,12-3-2 16,8-7 1-16,13-3-1 15,12-6 1-15,5-2 0 16,7 3 0-16,-9-3-1 16,-7-5 1-16,-14 4 1 15,-18 4 0-15,-9 5 2 16,-15 10 0-16,-15 1 0 15,-8 2 0-15,2 5 0 16,0 3 0-16,12-5-1 0,4 3 1 16,8-12-4-16,9 6 0 15,12-7 1-15,14 1 0 16,13-4-2-16,0 2 1 16,3 3 0-16,-4-6 0 15,-8-2 2-15,-12 0 1 16,-12 5-1-16,-12-2 1 15,-15 10 2-15,-12-3 0 16,-2 6-1-16,-1 5 1 16,6 0-2-16,7-2 0 0,8-1-2 15,6 0 0-15,3-4-1 16,9-7 0-16,12 4 0 16,9-9 0-16,-1 9 0 15,1-6 1-15,-3-3 0 16,-9-2 1-16,-9 6-1 15,-9 1 1-15,-9 4 0 16,-3-3 0-16,4-3-1 16,-1 5 1-16,0-2-1 15,12-3 0-15,0 0-1 16,0 1 1-16,6-7-1 16,0 1 1-16,3-2 0 15,0-4 0-15,3 6 0 16,0 0 0-16,0 2-2 15,3-2 1-15,3-3-14 16,3 6 0-16,-4-14-1 16,-14-5 1-16</inkml:trace>
  <inkml:trace contextRef="#ctx0" brushRef="#br0" timeOffset="51824.85">24216 7070 11 0,'-18'2'5'0,"12"1"3"0,6-3 6 0,0 0-13 15,6 0 0-15,3 0 2 16,12 3 0-16,6-3-3 15,6 0 1-15,11-6 2 16,19-2 1-16,11-5-1 16,9 3 1-16,-8-1-4 15,-4 0 0-15,-2 1-7 16,-10-1 0-16</inkml:trace>
  <inkml:trace contextRef="#ctx0" brushRef="#br0" timeOffset="52889.44">24850 6980 8 0,'0'-8'4'0,"6"16"4"0,-3-6-4 0,0 6-2 16,0 6 1-16,-3 7 2 15,0 0 0-15,0 16-5 16,0 16 0-16,3 16 6 16,-3 23 1-16,0 25-1 15,0 25 0-15,3 7 0 16,3 9 1-16,-3-1-2 15,3-7 1-15,3 6-2 16,-3-5 1-16,3 3-2 16,0-6 0-16,-4-8-1 15,-5-16 0-15,3-7-1 16,3-17 1-16,0-4-2 0,3-12 0 16,-3-10 0-1,0-10 0-15,3-9-1 0,-3-7 1 16,-3-8 0-16,0-11 0 15,0-8 0-15,-3 3 0 16,0-8 0-16,0-3 0 16,0-2 0-16,0-6 0 15,-3-3 0-15,-3 1 1 16,-9 0-1-16,-3-3 1 0,-2 2-1 16,-10 4 1-1,-12-1 0-15,-6 0 1 0,-11-2-1 16,-13-3 0-16,7-3 1 15,-12-5 0-15,5 0-1 16,1-2 1-16,2 2-1 16,4 3 0-16,5 5-1 15,7 5 1-15,5 0-1 16,12 3 1-16,7 0-1 16,8 5 1-16,3-7-1 15,6 2 0-15,6-3 0 16,0-3 0-16,6 1 0 15,3-8 0-15,3-6 0 16,6-5 0-16,6-5 0 16,3-8 0-16,-1-13 0 15,4-1 0-15,0-12 0 16,-3-11 0-16,0-11 0 16,-6-16 0-16,-3-5 0 15,-4-15 0-15,-5-4 0 0,0-10 0 16,-3-2 0-16,-6-17 1 15,-2 3-1-15,-1 6 0 16,0 7-1-16,-6 0 1 16,-3 14-2-16,0 5 1 15,3 10-1-15,3 3 1 16,0 8-1-16,3 0 1 16,3 11-1-16,3 2 1 0,3 11-3 15,3 3 0-15,-3 2-7 16,0 11 1-16,3 10-5 15,-3 11 1-15</inkml:trace>
  <inkml:trace contextRef="#ctx0" brushRef="#br0" timeOffset="53551.25">24350 7514 20 0,'-18'53'10'0,"12"-5"-6"0,6-35 11 0,0 3-14 15,3 2 1-15,0-4 0 16,0-7 1-16,3 1-3 16,0-5 1-16,0-8 2 15,0-8 0-15,-3-9-1 16,0-4 1-16,3-11-3 15,0-5 0-15,0-11-2 16,0-3 0-16,3 6-1 16,0 5 1-16,0 5 0 15,-1 8 0-15,1 3 3 16,-3 11 1-16,-3 5 1 16,0 7 1-16,-3 6-1 15,0 8 1-15,3 5-1 16,3 9 1-16,3 9-3 0,3 1 1 15,0 2-2-15,0 6 0 16,3-5-5-16,0-1 0 16,2 0-5-16,-5 6 0 15</inkml:trace>
  <inkml:trace contextRef="#ctx0" brushRef="#br0" timeOffset="53748.8">24341 7461 22 0,'30'-24'11'0,"23"11"-12"0,-38 11 13 0,9 2-19 15,6-6 0-15,3 9-3 16,5 0 0-16</inkml:trace>
  <inkml:trace contextRef="#ctx0" brushRef="#br0" timeOffset="54438.24">24353 8231 28 0,'-12'0'14'0,"6"16"-15"0,6-13 27 0,3-1-28 16,0 1 1-16,3-6 0 16,0-5 0-16,0-5 2 15,3 0 1-15,6-8-1 16,0-3 0-16,0-2 1 15,-1-1 0-15,1 9 0 16,-3 2 0-16,0 5-1 16,-3 3 1-16,0 0-2 15,3 0 0-15,3 3-2 16,3 0 0-16,2 2-1 16,-5 3 1-16,-3 0 1 15,-6 3 0-15,-9 5 3 16,-6 5 0-16,-9 5 4 0,-5 4 0 15,2-4 0-15,3 3 0 16,3-2-3-16,6 2 0 16,9 0-3-16,9-2 1 15,6-4-5-15,9-1 1 16,5 2-1-16,1-6 0 16,6-2 1-16,0 0 0 15,-4 0 1-15,-5 0 0 16,-9-3 1-16,-6 3 1 15,-12 3 1-15,-9-1 0 0,-6 4-4 16,-12-1 0-16,-11 3-5 16,-10 2 1-16,3 3-3 15,-5 3 0-15</inkml:trace>
  <inkml:trace contextRef="#ctx0" brushRef="#br0" timeOffset="54962.33">24639 8898 23 0,'-6'-24'11'0,"9"-5"-13"0,-3 21 21 0,0-3-19 16,-3 1 0-16,-3 5-1 15,-3 5 1-15,-3 5 1 16,-6 13 1-16,-6 12 3 15,-2 12 0-15,-1 11 3 16,3 16 0-16,6-6 0 16,9-2 1-16,9-6-5 15,18-15 0-15,12-13-14 16,23-27 1-16,-2-24-6 16,-3-21 1-16</inkml:trace>
  <inkml:trace contextRef="#ctx0" brushRef="#br0" timeOffset="59662.25">23180 4437 16 0,'0'-8'8'0,"9"8"-23"0,-3 0 8 16</inkml:trace>
  <inkml:trace contextRef="#ctx0" brushRef="#br0" timeOffset="62096.73">23228 4233 16 0,'-21'-2'8'0,"18"-12"-8"0,3 14 17 15,3-2-16-15,3-3 1 16,3 2-1-16,0 0 1 15,3 1-3-15,3-1 0 16,2 0 1-16,-2 3 1 16,-3 0-2-16,-3-2 1 15,-3 2-2-15,-3 2 1 0,-3 1-2 16,0 2 1-16,-3 1-4 16,6 1 1-16</inkml:trace>
  <inkml:trace contextRef="#ctx0" brushRef="#br0" timeOffset="62966.03">24612 7564 9 0,'-12'0'4'0,"33"-5"-3"0,-15 5 4 16,-3 0-4-16,-3 0 1 16,6 0 3-16,0-3 1 15,0 3-6-15,-3 3 0 0,0 0 5 16,3 2 0-16,-3 0 1 16,3 1 0-16,-1-1-2 15,1 0 1-15,0 1-1 16,0-4 1-16,3 1-2 15,3-3 0-15,-3 0-1 16,-3-3 0-16,3 3-2 16,-3-2 1-16,-6 2-3 15,0 0 0-15,0 0-5 16,-3 0 1-16,0 2-5 16,-3-2 1-16</inkml:trace>
  <inkml:trace contextRef="#ctx0" brushRef="#br0" timeOffset="63747.94">23103 5519 11 0,'-6'3'5'0,"6"-6"5"16,0 3 1-1,0 0-10-15,0 0 0 0,6 0-1 16,0-5 1-16,3 5-2 16,0 0 1-16,0 5-3 15,2-13 0-15,4 8-2 16,-3 0 0-16</inkml:trace>
  <inkml:trace contextRef="#ctx0" brushRef="#br0" timeOffset="64349.84">24767 8342 19 0,'-15'8'9'0,"36"-21"-21"0,-15 8 17 16,0 2-10-16,-3-2 0 15</inkml:trace>
  <inkml:trace contextRef="#ctx0" brushRef="#br0" timeOffset="64827.75">23272 6572 11 0,'-14'-21'5'0,"64"-5"-17"16,-32 20 10-16</inkml:trace>
  <inkml:trace contextRef="#ctx0" brushRef="#br0" timeOffset="70201.62">3047 3421 13 0,'0'-26'6'0,"6"18"-7"0,-6 8 7 16,0 2-7-16,0 12 1 16,0 9-1-16,-6 20 0 15,3 12 1-15,-6 6 1 0,-6 18-2 16,6 30 1-16,0 10 0 15,0 8 1-15,0 13 0 16,3 0 1-16,0-5 0 16,3 16 0-16,-6-8 0 15,1-8 1-15,-1-3-1 16,-6 1 1-16,0-9-1 16,3-16 0-16,3-7 0 15,0-3 1-15,3-11-2 16,0-18 1-16,3-11 1 15,-6-26 0-15,3-24-1 16,3-13 1-16,-6-17 0 16,3-4 1-16,0-27-1 15,-2-24 1-15,-1-10-3 16,-3-3 1-16,-3-13-1 16,0-19 1-16,3 6-2 15,-6-9 1-15,3-7-1 0,6-3 0 16,0 16 0-16,0 0 1 15,-2-3-2-15,8 11 1 16,3 11 0-16,3 18 0 16,0 13-1-16,0 11 1 15,-3 18-2-15,5 11 1 16,-5 13-2-16,9 27 1 16,-9 39-1-16,3 32 0 15,-6 37 1-15,3 34 0 0,-6 33 1 16,6-4 1-16,0 19 1 15,0 11 0-15,-8 0-1 16,-10 12 1-16,-9 9-9 16,-15-48 1-1,42-185 7 1,0 0 0 0</inkml:trace>
  <inkml:trace contextRef="#ctx0" brushRef="#br0" timeOffset="75890.5">19992 5636 13 0,'-18'-27'6'0,"-2"14"-1"0,14 10 6 0,-3 1-12 15,0 2 1-15,0 0-1 16,3 0 1-16,6 0 0 16,9 2 0-16,12-2 0 15,14 3 0-15,22-3 0 16,20 3 0-16,19-1 0 16,26 1 1-16,18 2 0 15,8-2 0-15,13 2 1 16,-3-2 0-16,0-1-1 15,-10-2 1-15,-8-2 0 16,-21 2 0-16,-2 2 0 16,-19-2 0-16,-18 3-1 15,-17 0 0-15,-19-1 0 16,-17 4 0-16,-27 2 0 16,-24-3 0-16,-35 0-1 15,-31 3 1-15,-32-3-1 16,-26 1 1-16,-16-4-1 0,-15-2 0 15,10 0 0-15,-4 0 1 16,18 6-1-16,24-4 0 16,27 1 1-16,27-3 0 15,32 0-1-15,33-3 0 16,39-2 0-16,41 2 0 16,39-5 0-16,36 3 0 15,24-3 0-15,-6 3 1 0,-12 5-4 16,-30 5 0-16,-39 3-4 15,-35-21 0-15</inkml:trace>
  <inkml:trace contextRef="#ctx0" brushRef="#br0" timeOffset="76852.38">3112 6620 9 0,'-38'0'4'0,"20"-5"-3"0,15 2 5 0,-3-2-6 16,3 2 0-16,3-2-1 15,0-3 0-15,18 0 1 16,8 0 1-16,22-5 0 16,32-1 1-16,28-1 0 15,40-4 0-15,25-5 1 16,32 0 0-16,31-2 0 15,17 7 0-15,6 11-1 16,-3-2 0-16,-12 5 0 16,-12-1 0-16,-18 12-6 15,-20-1 0-15,-25 8-1 16,-38-8 0-16</inkml:trace>
  <inkml:trace contextRef="#ctx0" brushRef="#br0" timeOffset="83607.42">23508 3463 5 0,'-6'0'2'0,"0"0"0"0,6 0 3 16,0-5-5-16,0 5 1 16,0-3 0-16,-3 3 0 15,0 0-2-15,3 0 1 0,0 0 0 16,0 3 1-16,0 2-1 16,0-5 1-16,3 3-1 15,0 5 1-15,3 3-1 16,0 4 1-16,3 1-1 15,0 0 0-15,2 5 0 16,1-2 0-16,0 2 0 16,0 3 1-16,0 2-1 15,0-7 0-15,3 7 0 16,-3-2 1-16,0-8-1 16,0 5 1-16,2 0-1 15,1 3 1-15,0-3 0 16,6 6 0-16,-6-6-1 15,-3 11 1-15,0 5 0 16,-3 5 1-16,-3-2-2 16,0-1 1-16,-3 4 0 15,-3-6 0-15,3 0 0 16,-1 0 0-16,1 3-1 0,0-3 1 16,0 0 0-16,0-6 0 15,3 12-1-15,0-4 1 16,-6 1-1-16,0 2 1 15,0 1 0-15,0-6 0 16,-3-3-1-16,3 3 1 16,3 6-1-16,3-4 1 15,3-2-1-15,3 6 1 16,0 7-1-16,3-5 0 0,-3-5 0 16,0 2 1-16,-6 3-1 15,0-11 0-15,-3 1 0 16,0-1 1-16,0-2-1 15,0 0 1-15,-1-1-1 16,1-4 1-16,-3 5-1 16,0-3 0-16,3 5 0 15,0 0 0-15,3 1 0 16,-3-1 0-16,0 6 0 16,3-3 1-16,0-3-1 15,0 6 1-15,3 0-1 16,0 2 1-16,0 3-1 15,0-8 1-15,0 8-1 16,-3-3 1-16,-6 1-1 16,-3 2 1-16,-3-3 0 15,0-10 0-15,3 0-1 16,0-1 1-16,3 4-1 0,0-1 1 16,3-5-1-16,3 0 0 15,3 14 0 1,0-6 1-16,3-3-1 0,0-5 0 15,-1 0 0-15,-2-2 0 16,0-1 1-16,-3-2 0 16,-6-3 0-16,-3 6 0 15,-6-9 0-15,-3 1 0 16,1-1-1-16,-4 1 1 0,0-1-1 16,0 1 1-16,3-3-1 15,0-3 0-15,3-5-1 16,0 0 1-16,3-3-1 15,3-2 0-15,0-3 0 16,0 0 1-16,3 0-1 16,0 0 1-16,0 0-1 15,0 0 1-15,0 0 0 16,0-6 0-16,0-2 0 16,0 0 1-16,0-2-1 15,0 5 1-15,3-6-1 16,0-7 1-16,3-6-1 15,0 0 0-15,0-5-1 16,0-6 1-16,3-7-1 16,-3 5 1-16,0 3 0 15,0-1 0-15,-3-2 0 16,0 0 1-16,3 3-1 0,0-6 1 16,0-2 0-16,-6-6 0 15,-3-7-1-15,-3 2 1 16,0-6-1-16,3-1 0 15,3 4 0-15,0-5 0 16,3-5 0-16,-3-11 1 16,6 6-1-16,0-9 0 15,6 14 0-15,3-5 1 16,-1-3-1-16,-2-8 1 16,-3 16-1-16,-3-3 1 0,0 5-1 15,-3 9 1-15,-3 4-1 16,0 4 1-16,-3-3-1 15,-6 5 1-15,-6-3-1 16,0-2 0-16,1 2 0 16,-1 3 1-16,3-3-1 15,3-2 0-15,3 0 0 16,3-3 0-16,-3 5 0 16,-3 3 0-16,0 6 0 15,0-4 1-15,-3 6-1 16,-3 0 0-16,1 6 0 15,2 1 1-15,3-1-2 16,3-1 1-16,3-2-1 16,3 2 1-16,-3 8 0 15,0 3 1-15,-6 0-1 16,-3 2 0-16,-3-2 1 16,-6 5 0-16,3 0-1 0,1 3 1 15,2 5-1-15,0-5 0 16,3 2 0-16,0 1 1 15,0 2-2-15,0 0 1 16,-3 5 0-16,6-5 1 16,0 0-1-16,0 8 0 15,4-5-1-15,-1 2 1 16,0-2 0-16,0 0 0 16,3-1 0-16,-3 1 0 15,0 0 0-15,0 2 1 0,3-2-1 16,0 2 0-16,0 3 0 15,0 0 0-15,3 3 0 16,0-3 0-16,3 5-1 16,3-5 1-16,3 3 0 15,0 2 0-15,3 3-1 16,2 5 1-16,1-2 0 16,6 10 0-16,6 0 0 15,0-5 0-15,0 0 0 16,-4 8 0-16,1 5-1 15,-6 0 1-15,-3 8-1 16,0 3 1-16,0 10 0 16,-3 3 1-16,-3 0-2 15,-4 0 1-15,1 0 0 16,0-6 0-16,0 6 0 16,0 0 1-16,3 3-2 15,0-3 1-15,-3 7 0 0,-3-9 0 16,0 2 0-16,3 2 0 15,0-12 0-15,0 2 0 16,3 0 0-16,0-3 0 16,0-2 0-16,0-3 0 15,0 5 0-15,-3-8 1 16,-6 3-1-16,-3 0 0 16,3-5 0-16,0 0 0 15,0 8-1-15,3-3 1 0,2-8 0 16,4 5 0-16,3 3 0 15,3 0 0-15,3-2 0 16,0-4 0-16,0 1 0 16,-6 0 1-16,-3 2-1 15,0-5 0-15,-4 3 0 16,1-11 0-16,0 3 0 16,0 3 1-16,-3 2-1 15,0 5 0-15,-3-5 0 16,-3 8 1-16,-3 3-1 15,-3 5 0-15,1 0 0 16,-4 0 1-16,-3-5-1 16,-3 7 1-16,0 3-1 15,0-7 0-15,3 4 0 16,0 6 1-16,0 3-2 16,-2-3 1-16,-1 8 0 15,3-14 1-15,0 4-1 16,3 1 0-16,3-7-1 15,3-2 1-15,0 2 0 0,0 0 0 16,-3-3 0-16,3-5 0 16,-2-10 0-16,-1-6 0 15,3-5-1-15,0-3 1 16,3-3 0-16,3-4 0 16,-3-4-1-16,3 1 1 15,0 0 0-15,3-1 0 16,-3-2 0-16,6-5 0 0,0-6 0 15,-3-7 0-15,0-6 0 16,0-2 1-16,0-11-1 16,2 0 0-16,4-11 0 15,0-5 0-15,3 0 0 16,0-8 0-16,3-8 0 16,3-2 0-16,0 5 0 15,0-6 0-15,-4-7 0 16,1 0 0-16,0-9 0 15,0-2 1-15,-3-2 0 16,-3-17 0-16,0 9-1 16,3 7 1-16,-3-7-1 15,-6-1 1-15,-3 1-1 16,-3 4 1-16,-3 12-1 16,-6 7 1-16,0 5-1 15,-6 9 1-15,-6 2-1 0,-3-2 1 31,4-17-1-31,5 1 1 16,9 2-1-16,3 3 0 16,0-3-1-16,-3 6 1 15,0 5 0-15,0 15 0 16,-6 12 0-16,-8-1 1 16,-1 6-1-16,0 2 1 15,3 0-1-15,0 6 0 16,3-1 0-16,3 1 0 15,1-6 0 1,2 6 0-16,0 2-1 16,0 5 1-16,-3-2 0 15,0 5 0-15,-3-2 0 16,3 2 1-16,3 5-1 16,1-2 0-16,-1 5 0 15,3 3 0-15,3-1 0 16,0 1 1-16,3 0-2 15,0 2 1-15,3 3 0 16,0 0 0-16,6 0 0 16,-6 0 0-16,6 0-1 15,0 3 1-15,3 2 0 16,0 0 0-16,2 3 0 16,1 0 0-16,0 3 0 0,6 10 0 15,3-5 0-15,0 5 0 16,3 0 0-16,-1 6 0 15,1 2 0-15,-3 0 0 16,-3 3 0-16,-3 5 0 16,0 2 0-16,3 4 0 15,-4 2 0-15,1-6 0 16,-3-4 0-16,-3 2 0 16,0 3 0-16,0 5 0 15,0-8-1-15,0 8 1 16,0 2 0-16,6 3 0 0,0-2-1 15,-4 5 1-15,1-3 0 16,-3-15 0-16,0 4 0 16,-3 4 0-16,0-1 0 15,-3-5 0-15,0 8 0 16,0 0 0-16,0 0-1 16,3 0 1-16,-3 5 0 15,3-10 0-15,0 0 0 16,0 5 0-16,3 0 0 15,0-6 0-15,0 1-1 16,-3 0 1-16,3-1 0 16,-1-2 0-16,7 0-1 15,0-5 1-15,-3 3 0 16,-3 4 0-16,-3-4 0 16,-6-4 0-16,0 9 0 15,-3-3 0-15,0-2 0 0,0 7 1 16,0 5-1-16,3-2 0 15,-3 0 0-15,6 0 0 16,-3 3 0-16,0-6 0 16,3-5-1-16,-3 6 1 15,3 2 0-15,3 0 0 16,0 8 0-16,0 5 0 16,0 5 0-16,0-7 0 15,0-1 0-15,-3 4 1 16,-3-6-2-16,-6-11 1 15,-6 0 0-15,-3-2 1 16,-3 0-1-16,-6-1 0 0,1-2 0 16,-4-2 1-16,-3-3-1 15,3-3 1-15,0-3-2 16,7-5 1-16,2-5 0 16,3-5 0-16,3-6 0 15,0-2 0-15,3-1-1 16,0 1 1-16,3-3 0 15,0-3 0-15,3 1 0 16,0 2 0-16,0-3 0 16,0 3 0-16,0 0-1 15,3 0 1-15,0 0-1 16,0 3 1-16,0-3 0 16,0 2 0-16,0 1-1 15,0-3 1-15,0 0 0 16,6 3 0-1,9-6 0-15,0 3 0 16,0 0 0-16,3-3 0 16,0 1 0-16,0 2 0 15,-4-3 0-15,1-2 0 16,-3-1 0-16,-3 1 0 16,-3-3 0-16,0 0 1 15,-6 0-1-15,0 0 1 16,-6 0-1-16,0 3 0 15,-3 2 1-15,-3 1 0 0,0 2-1 16,0 0 1-16,-2 0-1 16,-1 2 0-16,0-2 1 15,0-2 0-15,3-6-1 16,0-8 0-16,6-10-6 16,0-14 1-16,3-16-6 15,12-34 0-15</inkml:trace>
  <inkml:trace contextRef="#ctx0" brushRef="#br0" timeOffset="84718.3">23442 3659 8 0,'-18'0'4'0,"-3"-5"6"15,18 5-7-15,-5 5-2 16,2-5 1-16,0 5 0 16,3-5 1-16,6 3-3 15,6 0 0-15,5-3 2 16,1-3 0-16,3-5-1 15,9 0 1-15,3 0-1 16,3 0 1-16,-1 3-2 0,4 5 1 16,6 5-1-16,-1 3 1 15,7 0-1-15,-6 5 0 16,-10-5 0-16,-5 0 1 16,-3 0-1-16,-6 0 0 15,-3-8 1-15,-3 0 0 16,-3 3 1-16,-4-3 0 15,-5 0-1-15,0 0 1 16,0 0 0-16,0 0 0 16,0 0-1-16,0 0 0 0,0 0-1 15,0 0 1-15,0 0-1 16,-2 5 0-16,2-2 0 16,0 5 1-16,-3 5-1 15,3 3 0-15,0 0 0 16,0 5 0-16,3 8 0 15,-3 8 0-15,2 8 0 16,1 16 0-16,0 8 0 16,3-1 0-16,0 4 0 15,9 15 0-15,6 1 0 16,0 1 0-16,0-9 0 16,3-1 0-16,-1-2 0 15,-2 0 0-15,-3 2-1 16,-6-8 1-16,-6-4 0 15,-3 9 1-15,-3 4-1 16,0 2 1-16,3 8 0 0,3 0 0 16,-3-6-1-1,0-2 1-15,3 6-1 0,3-1 0 16,-3-5 0-16,-3 0 1 16,-6-18-1-16,-3-1 1 15,-3-5-1-15,-3-10 1 16,-3-1-1-16,3 1 1 15,0-6-1-15,0 3 1 16,0-5-1-16,0-5 1 16,0-6 0-16,1-8 0 0,-1-3-1 15,-3-2 1-15,0-3-6 16,3 3 1-16,-6 8-6 16,-9-5 1-16</inkml:trace>
  <inkml:trace contextRef="#ctx0" brushRef="#br0" timeOffset="119669.66">24023 3725 6 0,'-30'19'3'0,"0"7"-3"0,24-18 4 0,-3-5-4 16,3 5 1-16,0 5-1 15,3-5 0-15,6 3 0 16,9-1 0-16,12-2 0 16,6-5 0-16,2 2 0 15,-2-2 0-15,-6 2 0 16,-3-5 0-16,-3 3 1 16,-9-1 0-16,-3 4 0 15,-6 4 0-15,-6-2 0 16,-3 8 1-16,-3 2-1 15,3 9 0-15,3-3-1 16,9 7 1-16,6-4-1 16,9-9 1-16,0 4-1 15,5-1 0-15,-2-8-1 16,-3 0 1-16,-6-2 0 16,-3-1 0-16,-3 4 0 0,-9-1 0 15,-3 3 1-15,0 0 0 16,-3-6 0-16,0 9 0 15,-3-1 0-15,3 3 0 16,3 3 0-16,6 0 0 16,3-3-1-16,6-2 0 15,0-3 0-15,0-1 0 0,-3 1 0 16,0-2 0-16,0-6 0 16,-3-1 0-16,-3 1 0 15,-3 0 0-15,0 0 1 16,-3 8 0-16,-3 0-1 15,0 3 1-15,3-4-1 16,6-7 1-16,3 0-5 16,3 6 0-16</inkml:trace>
  <inkml:trace contextRef="#ctx0" brushRef="#br0" timeOffset="139666.91">12756 7736 5 0,'45'-26'2'0,"41"13"0"15,-56 7 3-15,6 4-6 16,11 2 1-16,7 0-1 15,-3 0 1-15,8 0 0 16,7 0 1-16,-1 2-1 16,6-2 0-16,4 0 0 15,-4 0 1-15,10-2-1 16,2-4 1-16,-6 1 0 16,7 0 0-16,-7-3 0 15,4-3 0-15,2 1 0 16,-3-1 0-16,-2 3-1 15,-1 3 1-15,-6 0 0 0,1-1 0 16,-4 1 0-16,4 0 0 16,-4 2 0-16,-5 1 1 15,2 2-1-15,1-3 1 16,-10-2-1-16,1-1 1 16,2 1-2-16,1 0 1 15,-1 2-1-15,-2 3 1 16,6 0-1-16,-4 0 0 0,-2-3 0 15,-4 3 0-15,1 0 0 16,-1-2 0-16,-2 2 0 16,0 0 0-16,-4 2 0 15,-8 4 1-15,0 4-1 16,-1 1 1-16,1-1-1 16,0 1 1-16,-7-3 0 15,-5 0 0-15,0 0 0 16,0-3 0-16,-3-2 0 15,2-1 0-15,4 1 0 16,-6 0 0-16,-6 2-7 16,-12 6 1-16</inkml:trace>
  <inkml:trace contextRef="#ctx0" brushRef="#br0" timeOffset="141798.96">11726 8467 7 0,'-29'-3'3'0,"-4"8"-2"0,27-10 3 15,-3 2-4-15,0 1 1 16,0-4 0-16,3 1 1 15,-3 0-2-15,6 0 0 16,0 2 1-16,3 3 0 16,9-3 0-16,6 3 0 15,12 3 0-15,9-3 0 0,11-3 0 16,16 1 1-16,14-1 0 16,12 3 0-16,16-5 0 15,11 2 1-15,15 3-1 16,3-5 1-16,6 2-2 15,11 3 1-15,-2-3-1 16,0 3 0-16,-3 3-1 16,-15 0 1-16,-12-1-1 15,-9 4 1-15,-21-1-1 16,-14 3 1-16,-19 0-1 16,-11 2 1-16,-15-2 0 15,-21-2 1-15,-24-1-1 16,-18-2 0-16,-24-1 0 15,-29 1 1-15,-27 2-2 16,-27-5 1-16,-21 5 0 16,-17-2 0-16,-10 2 0 15,-2-5 0-15,-4 3 0 16,25 0 0-16,11-3-1 0,30-6 1 16,24 4 0-16,23 2 1 15,22-3-1-15,26-5 1 16,27-2 0-16,33-4 0 15,38 1-1-15,31 0 1 16,32 0-7-16,23 7 1 16,19 9-6-16,0-19 1 15</inkml:trace>
  <inkml:trace contextRef="#ctx0" brushRef="#br0" timeOffset="146846.7">24856 2193 8 0,'-27'-34'4'0,"3"79"-11"0,18-37 4 0</inkml:trace>
  <inkml:trace contextRef="#ctx0" brushRef="#br0" timeOffset="148662.1">24895 2400 7 0,'-12'-6'3'0,"6"-1"-4"0,6-1 6 15,0 8-5 1,0 0 0-16,0 0-1 0,0 0 1 15,0 2-1-15,0 4 0 16,0-6-1-16,6 5 1 16</inkml:trace>
  <inkml:trace contextRef="#ctx0" brushRef="#br0" timeOffset="153329.12">3246 8236 6 0,'-30'8'3'0,"4"19"-3"16,23-24 4-16,3 4-5 15,9 4 1-15,0 2 0 16,14-2 1-16,10-1 0 15,21-2 1-15,23-2 0 16,21 2 1-16,27-3 0 16,21-2 1-16,27-1-1 15,14 3 0-15,22 1-1 0,-1 4 0 16,6 4-1-16,-5-1 0 16,-4 0-1-16,-20 0 1 15,-13 3 0-15,-23-5 0 16,-12-1 0-16,-24-7 1 15,-18 2 0-15,-20 1 0 16,-22-4 1-16,-20-2 1 16,-33 3-2-16,-39-1 1 15,-50 9-5-15,-63 0 0 0,-44 10-5 16,-42-3 0-16</inkml:trace>
  <inkml:trace contextRef="#ctx0" brushRef="#br0" timeOffset="186839.57">14911 9771 8 0,'265'-13'4'0,"179"18"-4"16,-269-5 5-16,78-5-5 16,66 2 1-16,50 1-1 15,30-9 0-15,12 0 0 16,-13 3 0-16,-20 0-2 16,-35 11 0-16</inkml:trace>
  <inkml:trace contextRef="#ctx0" brushRef="#br0" timeOffset="189209.78">6104 9877 6 0,'-12'5'3'0,"0"-15"-3"0,9 4 3 0,0 4-3 16,-3-4 1-16,0-2 0 15,0-2 0-15,-3 2-1 16,-3-3 0-16,0 1 1 16,-3-1 1-16,1-2-1 15,-10 5 1-15,0-3-1 16,-3 6 1-16,0-3-1 15,-8 3 0-15,-4 0-1 16,0 2 1-16,-2 0-1 16,-7-2 0-16,-6 2-1 15,-2 1 1-15,2 2-3 16,-8 5 1-16,-7-5-2 16,4-19 1-16</inkml:trace>
  <inkml:trace contextRef="#ctx0" brushRef="#br0" timeOffset="190007.49">2910 9811 15 0,'-9'-24'7'0,"9"8"-4"0,0 16 7 16,9 5-11-16,-6-2 1 16,6 0 0-16,6 2 0 15,2 0 0-15,13-2 1 16,3-3 0-16,12-3 0 16,5-2 1-16,16-3 1 15,5-5-1-15,18-3 1 0,16 3-1 16,17-3 1-16,12-3-1 15,9 6 1-15,11-5-2 16,19 4 0-16,11 4-1 16,13-1 1-16,5 3-1 15,1-5 1-15,5 5-1 16,0-5 0-16,7 0 1 16,-1-3 1-16,3 0-1 15,1-5 1-15,2 2-1 16,-3 1 1-16,6 4 0 15,-5 1 1-15,-4 5-2 16,-9 3 0-16,4 2 0 16,-16 9 0-16,-8-4-1 15,-7 3 0-15,-14 6 0 16,-18-3 0-16,-30-3 0 16,-18 1 1-16,-14-4-1 15,-22-2 1-15,-14 0-5 16,-21 3 0-16,-16 2-6 15,-16-18 0-15</inkml:trace>
  <inkml:trace contextRef="#ctx0" brushRef="#br0" timeOffset="191283.21">5788 9906 5 0,'3'8'2'0,"-15"-19"-1"16,9 11 3-16,-3 0-4 15,-6-5 1-15,-5-3 1 16,-4 5 0-16,0-4-3 16,-6-1 1-16,-3 0 2 15,-5-3 0-15,-4-2 0 16,0 5 0-16,-8 0 0 16,-4-3 1-16,-3-2-1 15,-2 3 0-15,-13 2-1 16,4 2 1-16,5 1-1 15,-23 5 0-15,6 5-1 16,-10-2 1-16,-2 5-1 0,6 3 1 16,-7 2-1-16,7 3 1 15,6-1-1-15,5 1 0 16,1 3 0-16,5 7 0 16,7 3 0-16,8 3 0 15,7 8 0-15,2 8 0 16,-3-4 0-16,4 1 0 15,5-2 0-15,6-6 1 0,3 0-1 16,6 5 1-16,10-2 0 16,-1-3 0-16,6 3 0 15,6-1 0-15,12 4 0 16,5-1 0-16,10-10 0 16,3-3 1-16,12-5-1 15,8-1 0-15,10-4 0 16,8 0 1-16,7-6-1 15,14 0 0-15,0-2 0 16,9 2 0-16,-2-3-1 16,-1-4 1-16,0-1 0 15,-3 0 1-15,-5 1-2 16,5-6 1-16,-3-6 0 16,-8-2 0-16,2-2-1 15,-3-1 1-15,-8-5-1 16,2-2 0-16,-8-3 0 15,-10-6 1-15,-2-2 0 16,-6 0 0-16,-1-5-1 0,-2-4 1 16,-1 7-1-1,-2-4 1-15,-3-2-1 0,-3-2 1 16,-13-4-1-16,1-4 0 16,-6-9 0-16,-6 3 0 15,-6-2 0-15,-12 7 0 16,-18 6-2-16,-12-3 1 15,-17 8-3-15,-25 2 0 16,-20 14-5-16,-18 3 0 0</inkml:trace>
  <inkml:trace contextRef="#ctx0" brushRef="#br0" timeOffset="192994.3299">8899 9890 4 0,'-15'3'2'0,"3"-27"0"0,6 19 3 15,-3-6-4-15,-6 0 1 16,-9-2 0-16,-5 0 1 16,-7 0-4-16,-6 0 0 0,-5-1 2 15,-4-2 1-15,-6 1-2 16,-11-4 1-16,-6 3-1 16,-4 0 1-16,-2-2 0 15,-1 2 0-15,-8 5-1 16,-3 1 0-16,3 7 0 15,-4 0 1-15,1 6-1 16,-6 2 0-16,0 9-1 16,-4 2 1-16,7-1 0 15,0 7 0-15,0-1 0 16,14 3 0-16,4 5-1 16,8 0 1-16,10-8 1 15,5 3 0-15,4 2-1 16,11 3 0-16,9 0 0 15,6 8 1-15,6 8 0 16,4 6 0-16,2-4-1 16,9 6 1-16,-3-8 0 15,12 5 0-15,-3 6-1 0,12 0 1 16,5-1-1-16,7 1 1 16,6-3 0-16,6-6 0 15,11-2 0-15,4-2 0 16,2-6 0-16,13-8 1 15,2-3-1-15,13 1 1 16,5-4-1-16,9-1 1 16,0-7-2-16,15-1 1 15,4-4-1-15,-1-4 1 16,6-9-1-16,3-2 0 0,0-1 0 16,-6-2 1-16,-3-7-1 15,-3-7 1-15,-9-4-1 16,-6-6 1-16,-5-8 0 15,-10-7 1-15,0-3-2 16,-11-6 1-16,-10 3 0 16,-8 0 0-16,-12-5-1 15,-13-11 1-15,-17-2-1 16,-21 2 1-16,-17 5-1 16,-31 9 0-16,-17 13-2 15,-22 7 0-15,-29 6-6 16,-15 13 1-16</inkml:trace>
  <inkml:trace contextRef="#ctx0" brushRef="#br0" timeOffset="194856.03">4487 11441 10 0,'3'-14'5'0,"3"1"-5"16,-3 8 6-16,-3 0-6 15,0-3 1-15,0 0-1 16,0-3 0-16,-3 3 0 16,-3-2 1-16,0-1 0 15,3 3 1-15,-5 0 0 0,2 3 0 16,3 2-1-16,-6 1 1 15,3 4-2-15,3 1 1 16,3-1-2-16,0 4 1 16,6-1-1-16,9 0 1 15,11 1 0-15,16-4 0 16,18 4 0-16,17-6 1 16,24-3 0-16,27 3 0 15,30-5 0-15,35-1 1 0,31 6 0 16,49-2 0-16,25 4-1 15,33 4 0-15,29 7 0 16,21 3 0 0,336 8 0-1,-157-6 1-15,-87-5-1 16,-65-5 1-16,-51-2-3 16,-48-1 0-16,-35 0-5 15,-47 0 1-15</inkml:trace>
  <inkml:trace contextRef="#ctx0" brushRef="#br0" timeOffset="-207946.25">3300 16769 10 0,'12'-31'5'0,"23"7"-3"0,-17 21 5 16,12 3-7-16,-3 0 0 16,6-3 0-16,5 3 0 15,7 6-1-15,5-4 1 0,7 1 0 16,6 2 0-16,5 1 0 16,15-1 1-16,1 0-1 15,11 3 1-15,6 0 0 16,15-5 0-16,3 2 1 15,6-5 0-15,6 0 0 16,6-3 0-16,6 1 0 16,0-1 1-16,6 3-2 15,3 0 1-15,8-3-1 16,-5 3 1-16,3 3-1 16,12-6 0-16,-1 6-1 15,10-8 1-15,5 7 0 16,-5-7 0-16,14 2-1 15,1 1 0-15,2-6 0 16,-5 5 1-16,8-7 0 0,1 4 0 16,8-10 0-16,0 3 1 15,10 0 0-15,-1 0 0 16,6-3-1-16,6 3 1 16,10-3 0-16,-1 3 0 15,6-3-1-15,3 5 0 16,9-5-1-16,0 8 1 15,3 3-1-15,0 0 0 16,9 7 0-16,5-4 0 16,7 2 0-16,6 0 0 15,229-6 0 1,-80-1 1-16,-40 1-1 16,-28 1 1-16,-7-3 0 15,-15 3 0-15,0 5-1 16,6-3 1-16,-5 0-1 15,-10 3 1-15,-3 3-1 16,13-6 1-16,-13 1-2 16,1 2 1-16,-4 0 0 15,3-6 0-15,-5 4 0 16,-1 2 0-16,9-5 0 16,-11-3 0-16,-4 5 0 15,4-2 0-15,-10-9 0 16,-14 1 1-16,6-5-1 15,-10-3 0-15,-11-9 0 16,-15-9 0-16,-12-6 0 16,-24-3 0-16,-6-7 0 0,-26 7 0 15,-7-10-1-15,-11-6 1 16,-13 1 0-16,-14-6 1 16,-3-8-1-16,-9 8 0 15,-24 6 0-15,-6-6 0 16,-15-5 0-16,-9 0 1 15,-14 3-1-15,-16 2 1 16,-14 8-1-16,-16 0 0 16,-14 5-1-16,-18-2 1 0,-12-5-1 15,-23 2 0-15,-16 0-1 16,-29 3 1-16,-21 2 0 16,-22 11 0-16,-25 0 0 15,-13 0 0-15,-24 3 0 16,-8 0 1-16,-27 2-1 15,-10-2 1-15,-23 5-1 16,-6-3 1-16,3 8 0 16,-23 3 0-16,-7 0 0 15,3 2 1-15,-17 4-1 16,-1-1 0-16,0 3 0 16,-23 5 0-16,-4 0 0 15,1 0 0-15,-6 5-1 16,-25 4 0-16,1 1 0 15,-9-2 0-15,6 3 1 16,-6 2 0-16,-18 6-1 16,15 0 1-16,-6-3 0 15,9 2 1-15,5 1 0 0,-5 2 0 16,9-5-1-16,9 0 1 16,3 0 0-16,-1 0 0 15,1-2-1-15,12-1 1 16,-10 3 0-16,10-3 0 15,-9-2-1-15,5 2 1 16,-5 6-1-16,3-6 0 16,8 1 0-16,-5 4 1 15,9 1-1-15,-10-3 1 0,7 5-1 16,-1 6 1-16,1-6-1 16,8 6 1-16,1 5-1 15,8 0 0-15,13-1 0 16,-1 4 0-16,1-3 0 15,11 8 0-15,3-1 0 16,12 1 1-16,9 3-2 16,3-3 1-16,12-1 0 15,3-2 1-15,12 1-1 16,12 1 1-16,-3 4-1 16,8-6 0-16,7 3 0 15,9 13 0-15,11 3-1 16,4 5 1-16,14 15 0 15,9-1 0-15,4 7-1 16,20-8 1-16,3 8 0 16,21 3 0-16,6 16 0 15,2-3 0-15,22-6 0 0,12 9 0 16,17 2-1-16,12 6 1 16,19 5 0-16,11-13 0 15,24 2 0-15,23 5 1 16,31 4-1-16,29-6 1 15,42-6 0-15,48-12 0 16,20-11-1-16,42 10 1 16,24 0-11-16,21-10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47:34.5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6610 4879 6 0,'-33'-8'3'0,"3"0"-1"16,18 8 4-16,-9 0-6 0,-8 3 1 16,-7 2-1-16,0 8 1 15,-5 3-2-15,-10 8 1 16,3-6 0-16,4 9 1 16,-4-1-1-16,-3 1 0 15,1 2 0-15,-1 5 0 16,7-7 0-16,2 7 0 15,-9 3 0-15,13 6 0 16,2 7 0-16,6 5 0 16,6 6 0-16,9-3 1 15,1-2-1-15,5-3 1 0,6 5-1 16,9 6 1-16,6 7-1 16,8-13 1-16,1-5-1 15,3-5 1-15,3-1 0 16,9-2 1-16,2-13-1 15,7-8 1-15,5-3-1 16,7-2 1-16,-3-14-1 16,2-8 1-16,7-7-1 15,5-6 1-15,10-5-1 16,8-14 0-16,-6-10 0 16,15 0 0-16,-5 0 0 15,2 3 0-15,-6 5-1 16,-14-3 1-16,-13-5-1 15,-14 0 1-15,-12-5 0 16,-12-11 0-16,-21 3-1 16,-21-11 0-16,-12 11 0 0,-15 2 0 15,-11-4 0-15,-10-1 0 16,-5 10-1-16,-12 12 1 16,-1 7-4-16,7 19 0 15,0 13-2-15,8-8 0 16</inkml:trace>
  <inkml:trace contextRef="#ctx0" brushRef="#br0" timeOffset="825.21">8080 5051 5 0,'-68'-29'2'0,"5"29"2"0,42-6-1 15,-8 12-4-15,-4 2 1 16,0 8 0-16,3 5 1 16,-2-5-1-16,2 2 0 15,0 1-1-15,3-1 1 0,0-2 0 16,-2 3 1-16,2-4-1 16,6 9 1-16,0 5 0 15,0 8 1-15,1 8-1 16,-1 6 1-16,0-1-2 15,3 6 1-15,3-9-1 16,6 3 1-16,6 1-1 16,6 4 0-16,6 3 0 15,6 6 1-15,9-8 0 16,6-4 1-16,5-4-1 16,4-6 0-16,9-10 0 15,2-11 1-15,4-2 0 16,-4-1 0-16,10-4-1 15,2-9 1-15,-2-10 0 16,5-3 0-16,10-11-1 16,-4 1 1-16,7-9-1 15,5-18 0-15,3 3-1 0,7-11 1 16,-10 8-1-16,0 0 1 16,-2-8-1-16,-13-3 1 15,-11-7 0-15,-16-1 0 16,-11-2-1-16,-15 0 0 15,-18 8 1-15,-18 2 0 16,-14 3-2-16,-28-5 1 16,-11 13-4-16,-13 8 1 15,-17 19-4-15,0-1 1 16</inkml:trace>
  <inkml:trace contextRef="#ctx0" brushRef="#br0" timeOffset="9923.93">4708 5837 26 0,'-18'-8'13'0,"9"-5"-14"16,9 7 13-16,0 1-15 15,0 0 1-15,0-3-1 0,0 2 0 16,0 1 4-16,-3 0 1 16,0 0-2-16,0 2 1 15,0 3 1-15,0 3 1 16,3 2 1-16,-9 0 0 16,3 3-1-16,3-3 1 15,0 6-1-15,3-6 0 0,0 11-1 16,0 0 1-16,0 0 0 15,0-8 0-15,0 2 1 16,0-2 0-16,0 0 0 16,3-2 0-16,-3-1 0 15,0 0 1-15,0-2-2 16,0-1 1-16,0 1-2 16,0-3 0-1,3 3-1 1,-3-3 0-16,0 2 0 15,6 1 1-15,-6-3-1 16,0 0 0-16,0 3 1 16,0-1 0-16,0-2-1 15,0 0 1-15,0-5 0 16,0 5 0-16,-6 0-1 16,6 0 0-16,-3 0 0 15,3 3 0-15,0-1-2 0,3 6 1 16,3 5-1-16,3 3 0 15,-6 6 0-15,6 15 0 16,-3-6 0-16,0 12 0 16,3 2 0-16,0 8 1 15,3 5 0-15,-3 5 0 16,-1 3 0-16,-2 8 0 16,0 11-1-16,3 0 1 15,-3 5 0-15,-3 2 0 16,0 1 0-16,3 13 1 15,0-6-1-15,-3 1 0 0,6 7 0 16,-3 3 0-16,-6 3 0 16,3 0 0-16,-3 2 0 15,0-2 0-15,6 3 0 16,-12-1 0-16,3 3 0 16,3 0 0-16,0-8 0 15,0 6 0-15,0-9 0 16,0 3 1-16,0-5-1 15,3 3 1-15,3-9-1 16,-6-2 0-16,3 0 0 16,0-5 1-16,0-6-1 15,3 3 1-15,-3-11-1 16,-3-2 1-16,3-6-1 16,-3-4 0-16,0-7 0 15,0-1 1-15,0-6 0 0,-3-9 0 16,0-4 1-16,0-3 0 15,0-2 0-15,0-4 0 16,0-7-1-16,0 0 1 16,-3-8-1-16,3 0 1 15,3-6-1-15,-6-2 1 16,6 0-1-16,-3 0 0 16,3-8 0-16,0-5 0 15,-3-8 0-15,-3-6 0 16,3-2-1-16,-9-13 1 15,3-9 0-15,0-2 0 0,-6-10 0 16,1-4 0-16,-7-9-1 16,-3-1 1-16,-6 0-1 15,0 3 1 1,-11-29-1 0,5 7 1-16,3 12-1 15,4 2 0-15,2 5-1 16,9 5 1-16,0 1 0 15,0 5 0-15,6 7-1 16,0 6 1-16,6 0 0 16,-3 8 0-16,1 3-1 15,2 5 1-15,3 2 0 16,3 6 0-16,-6 3-1 16,3 2 1-16,3 0-1 15,0 3 1-15,0 2 1 16,0 3 0-16,-6 0-1 0,6 0 1 15,0 3-1-15,-3 0 1 16,6-1-1-16,-3 6 1 16,6-2-1-16,-3-1 0 15,3 0-1-15,-3 3 1 16,3-2-1-16,-1 2 1 31,1 0 0-31,0 2 0 16,3 1-1-16,0 2 0 15,-3 3 1-15,3 6 0 0,0 7-1 16,0 8 1-16,-3 13-1 16,3 11 1-16,3 16-1 15,3 5 1-15,3 5 0 16,5 14 0-16,7 2 0 16,0-2 0-16,3 7-1 15,-4-4 1-15,10-6 0 16,-6 7 0-16,3-9 0 15,-7-6 0-15,1-6 0 16,-6-12 1-16,-3-8 0 16,-3-9 0-16,-7-7 0 15,-2-14 1-15,0-10 1 16,3-11 1-16,6-28-1 16,3-33 1-16,6-23-2 15,11-22 1-15,4-15-2 16,15-9 0-16,-1-12-4 15,-5 7 0-15,-7 11-9 16,-8 13 0-16,-6 11-9 0,-6 5 0 16</inkml:trace>
  <inkml:trace contextRef="#ctx0" brushRef="#br0" timeOffset="15870.4">8622 7689 3 0,'68'0'1'0,"-14"5"-2"0,-45-2 1 0</inkml:trace>
  <inkml:trace contextRef="#ctx0" brushRef="#br0" timeOffset="16664.08">5398 8615 3 0,'27'-11'1'0,"41"3"0"0,-41 6 2 16,0-1-4-16,15 0 1 16,14-2 0-16,13-3 0 15,17 0 1-15,6 3 0 16,10-3 0-16,14 0 0 15,15 3 0-15,11-6 1 16,13 6-1-16,9 0 1 16,3-3-1-16,-7 8 0 15,1-3-1-15,3 0 1 0,-15 3-1 16,5 0 1-16,-17-2 0 16,-3 2 0-16,-12 0 0 15,-9 0 0-15,-8 0 0 16,-16-3 0-16,-12 3 0 15,-8 0 1-15,-13 3-5 16,-14-3 0-16</inkml:trace>
  <inkml:trace contextRef="#ctx0" brushRef="#br0" timeOffset="17144.86">5508 7612 9 0,'-29'-21'4'0,"29"21"-4"0,0 0 2 0,9 0-2 16,8 0 1-16,7 3-1 15,12 2 0-15,15-3-1 16,8-2 1-16,30 0-1 16,27 3 1-16,27-6-1 15,21 3 1-15,24-2-1 16,17 2 1-16,9 0 0 16,4 2 1-16,2 1 0 15,-9 5 0-15,-11-3 0 16,-7 1 0-16,-20 4-3 15,-16-2 1-15</inkml:trace>
  <inkml:trace contextRef="#ctx0" brushRef="#br0" timeOffset="17790.57">6952 9406 8 0,'262'-21'4'0,"56"-11"0"0,-213 21 5 0,35-7-8 16,17-3 1-16,19-3 0 15,0-5 1-15,-19 13-4 16,-11 0 0-16,-30 8 2 15,-24 5 1-15,-20 9-6 16,-13 10 0-16</inkml:trace>
  <inkml:trace contextRef="#ctx0" brushRef="#br0" timeOffset="18842.26">5749 9459 13 0,'51'-24'6'0,"116"27"-3"0,-96-3 7 15,39-3-10-15,39 0 0 16,36 3-2 0,23-2 1-16,21 2 2 0,-3 2 0 15,-5 1-4-15,-22-6 1 16,-17 6-2-16,-36 2 1 0</inkml:trace>
  <inkml:trace contextRef="#ctx0" brushRef="#br0" timeOffset="22219">9866 15899 2 0,'0'-11'1'0,"6"14"-1"0,-3-8 1 0,0-1 0 16,-3 6 1-16,0 0 0 15,0-5 0-15,3 0-3 16,0-1 1-16,-3-2 2 16,-3-2 1-16,-3 2 0 15,-3-5 1-15,0-3 0 16,-6 0 0-16,-6 3-1 15,-5-3 1-15,-10 0-1 16,-9 3 0-16,4-3-3 16,-13 3 1-16,-6-1-2 15,-11-1 0-15,-12-1 1 16,-4 0 0 0,-82-11 0-1,2 6 0-15,6-3 0 16,1 3 1-16,2 0 0 15,-12 3 1-15,3-1-2 16,-8 6 1-16,-7 7-1 16,-11 4 0-16,-4 4-1 0,-5 9 1 15,-9 0 0-15,5 5 0 16,-14 2-1-16,12 8 1 16,-7 9 0-16,13-1 0 15,-4 3 0-15,-2 11 1 16,9 0-1-16,8 2 0 15,16 0 0-15,11 6 0 16,18 2 0-16,3-3 1 16,24 9-1-16,21-3 0 0,12 2 0 15,20-4 1-15,18 4-1 16,13 1 0-16,17-1 0 16,9 6 0-16,21 2 0 15,27 3 1-15,14-8-1 16,27 3 0-16,25 3 0 15,26-1 1-15,14-5-2 16,28 0 1-16,15-2-1 16,20-6 1-16,12-8 0 15,15-10 0-15,15 0 0 16,15-11 0-16,12-3 0 16,-3-7 1-16,-6-9 0 15,-3-4 0-15,-18-9 0 16,-6-2 1-16,-18-8 1 15,-20-14 0-15,-19-7 0 16,-11-17 1-16,-30-4 0 16,-12-17 0-16,-12 4-2 0,-24-14 0 15,-21-3-7-15,-26-5 1 16,-27-3-6-16,-21-4 0 16</inkml:trace>
  <inkml:trace contextRef="#ctx0" brushRef="#br0" timeOffset="23510.93">8672 2913 10 0,'24'-29'5'0,"39"21"-4"0,-39 8 5 16,14 0-6-16,19-5 0 15,14 5-1-15,16 0 1 16,11 5 0-16,9-10 0 15,21 5-1-15,12 0 1 16,6 0 0-16,9 5 0 16,11-5 0-16,25-5 0 15,8 5 0-15,21 0 1 16,21-3-1-16,21 3 1 0,9-13 0 16,15 5 1-16,12 0-1 15,-1 0 0-15,16-5 1 16,5 2 0-16,1 3 0 15,-1 3 0-15,-2 5-1 16,-7-3 0-16,-2 6 0 16,-15 2 0-16,-12-2-1 15,-21 5 1-15,-21 5 0 16,-18-2 0-16,-24-1-1 16,-14-2 1-16,-21-5-1 15,-27 2 0-15,-18-5 0 16,-21 3 1-16,-24-6-1 15,-17 3 1-15,-24 3 0 16,-24 2 0-16,-15-5 0 16,-30 0 0-16,-26 0 0 15,-28-8 0-15,-32 0-1 0,-24 0 1 16,-32 3-1 0,-30-3 0-16,-31 0-1 0,-25-5 1 15,-37 2-1-15,-23 3 0 31,-325 8 0-31,110 0 1 16,63 3 0-16,47 2 0 16,27 3 0-16,45 3 0 15,39 2 1-15,29-5 0 0,36-3-4 16,30 3 0-16,23 16-3 16,28-19 1-16</inkml:trace>
  <inkml:trace contextRef="#ctx0" brushRef="#br0" timeOffset="36677.24">11134 6623 12 0,'-21'-8'6'0,"9"16"-5"0,9-6 6 15,0-2-7-15,3 0 0 16,0 0 0-16,0-2 1 16,-3 4-1-16,0 3 1 15,0 6 0-15,-3 0 1 16,1 7-1-16,-1 1 1 16,-3-1 0-16,0 14 1 0,0 5-2 15,-3 3 1-15,0 5-2 16,0 5 1-16,-3 11 0 15,3 5 0-15,6 5-1 16,0 3 1-16,0 11 0 16,3 2 0-16,0 3-1 15,6 8 1-15,0 3-1 16,3-1 1-16,3 4-1 16,6 1 0-16,3 6 0 15,-3-2 0-15,3 5 0 16,0 2 0-16,-3 6 0 15,-4 5 1-15,1 5-1 16,0 0 1-16,0 1-1 16,0-6 1-16,-3 10 0 15,6 1 0-15,0 2-1 16,-3-8 1-16,6 9-1 16,2-4 1-16,4-2-1 0,6-3 1 15,0 6-1-15,2-8 1 16,10-9-1-16,12-4 1 15,-1 2 0-15,4-13 0 16,8 2 0-16,-2-10 0 16,5 0 0-16,10-5 1 15,2-3 0-15,3 0 0 16,-2-6-1-16,8 1 0 16,6-3-1-16,7-8 1 15,-1 0-1-15,-3-10 0 0,9-14 0 16,0-8 0-16,3-5 0 15,-8-8 0-15,2-5 0 16,0-8 1-16,-9-5 0 16,-3-6 0-16,-8-5 0 15,-1-3 1-15,1-10-1 16,-7-8 1-16,-6-6 0 16,1-10 0-16,-4-10-1 15,-2-4 0-15,-7-12 0 16,1-9 0-16,-1-2 0 15,-5-10 0-15,-6 2-1 16,-7-6 1-16,-11-4 0 16,-6-3 1-16,-3-1 0 15,-7-12 1-15,-2-3-1 16,-3-6 0-16,-3-2-1 16,-3-8 1-16,3-5-2 15,-3-6 1-15,0 1-1 16,-6-3 0-16,0 5-1 15,-6-8 1-15,0 0 1 0,-9 0 0 16,4 3-1-16,-4 2 1 16,-3-5-1-16,-3 8 1 15,0-2-1-15,3-1 1 16,-2-5-1-16,-1 8 1 16,-3 3-1-16,0-3 0 15,-6 8 0-15,1-5 1 16,-4 7-1-16,-6 6 1 0,-8 3 0 15,-7 8 0-15,7 2 0 16,-10 2 0 0,-62-36-1-1,12 21 1-15,-6 21-1 16,0 16 1-16,-9 0-2 16,-6 16 1-16,-6 16-1 15,-12 15 0-15,-9 17-1 16,-5 15 1-16,5 9-5 15,3 12 0-15,9 14-8 16,15 10 1-16,12 1-2 16,24-9 1-16</inkml:trace>
  <inkml:trace contextRef="#ctx0" brushRef="#br0" timeOffset="39095.57">17447 6022 7 0,'-6'-16'3'0,"6"3"-3"16,0 13 4-16,3-5-5 15,3 2 0-15,0-2 0 16,0 2 0-16,-3-5 2 0,3 3 0 16,-3 2 0-16,0 6 0 15,-3-3 2-15,0 2 0 16,-6 4 1-16,-3 7 0 16,-6 8 0-16,-8 3 0 15,-7 8-2-15,-3 5 1 16,-12 5-2-16,-5 16 1 15,-4 6-1-15,-2 4 1 16,-4 7-1-16,-5 7 0 0,2 10-1 16,-8 3 1-16,-1 6-1 15,-2 5 1-15,8 10-1 16,-2 9 1-16,-4-4-1 16,1 9 1-16,0 0 0 15,-4 7 0-15,7 3 0 16,-4 6 1-16,1 5-2 15,2 0 1-15,1 7-1 16,-1 6 0-16,1 3-1 16,0 8 1-16,8-6 0 15,-3 0 0-15,4 9 0 16,8-1 1-16,7 0-1 16,-4 8 1-16,3-7-1 15,1-1 1-15,2-5 0 16,6 5 1-16,4-8 0 15,2-10 0-15,15-3 0 16,9-5 0-16,12-19-1 16,12-10 1-16,15-8-2 0,5-11 0 15,10-8 0-15,3-15 1 16,5-9-1-16,16-13 1 16,5-15 0-16,9-12 1 15,4-20-1-15,8-16 1 16,12-14-1-16,9-20 1 15,0-12-1-15,12-12 1 16,6-14-1-16,6-21 0 16,9-8 0-16,8-10 1 0,-8-8-2 15,6-11 1-15,6-14-1 16,-4-7 1-16,-2 0-1 16,0-10 0-16,-12-1 0 15,3-8 0-15,-7-7 0 16,-14-1 0-16,0-2 0 15,-3-11 1-15,-14-2 0 16,-10 4 0-16,-12-1 1 16,-12 4 0-16,-5-7 0 15,-10 7 1-15,-8 1-2 16,-9 2 1-16,-16-3-1 16,-11 4 0-16,-15 4-3 15,-18 11 0-15,-8 3 0 16,-19 7 0-16,-15 9 1 15,-23-1 0-15,-12 22 1 16,-24 8 0-16,-21 15 1 16,-12 22 1-16,-21 18-1 15,0 16 0-15,-14 16-7 0,2 21 1 16,1 19-9-16,-4 23 0 16</inkml:trace>
  <inkml:trace contextRef="#ctx0" brushRef="#br0" timeOffset="42697.47">11009 6961 7 0,'-24'-5'3'0,"9"2"-2"0,12 1 4 0,0 2-5 15,0 0 0-15,0-3 0 16,0 3 0-16,3-3 0 16,0 3 1-16,9-5 0 15,3-3 0-15,9 0 1 16,12 0 0-16,3 3 0 16,8 0 0-16,13-3 1 15,2-6 0-15,10 1-1 16,5-3 0-16,1 3-1 15,2 0 1-15,-3 0-1 16,-8-1 0-16,-4 1 0 16,1 0 0-16,-7 0 0 15,4-3 0-15,-9 8 0 16,-10-5 0-16,-8 5-1 16,-3 0 1-16,-9 0 0 0,-6 3 0 15,-4-1 0-15,1 1 0 16,-6 2-1-16,-3 1 1 15,-3 2 0-15,0 0 0 16,0 2 0-16,0 4 0 16,0 2-1-16,0 2 0 15,0 1 0-15,0 5 1 16,3 10-1-16,3 3 0 16,-3 6 0-16,6 2 0 0,3 5 0 15,3-5 0 1,3 3-1-16,-3 7 1 0,0 1 0 15,-4 13 0-15,-5 5-1 16,0 3 1-16,-3-6 0 16,0-2 0-16,-3 5 0 15,0 14 0-15,-3-1-1 16,0 3 1-16,0-8 0 16,-3-2 0-16,0 2 0 15,1 10 0-15,-1 6 0 16,-3-5 0-16,0-14 0 15,-3 6 0-15,3 0 0 16,-3 5 1-16,0 0-1 16,0-8 1-16,3-5-1 15,0-8 1-15,0-9-1 16,0 1 1-16,0-5-1 16,4-6 0-16,-1 1 0 15,0-1 1-15,3-8-1 0,0-2 0 16,3-3 1-16,0-2 0 15,0-3 0-15,0-6 0 16,0-5 0-16,0 1 0 16,-3-4 0-16,0 1 0 15,0-1-1-15,0-2 0 16,0 0 0-16,-3 0 1 16,0 0-1-16,0 0 0 15,-3 3-1-15,-3 2 1 0,-6 5 0 16,-6-4 1-16,1 1-1 15,-4 7 0-15,-6 1 0 16,-6-1 0-16,1 1 0 16,-1-1 1-16,-3-4-2 15,-2 1 1-15,-4-1 0 16,0 1 1-16,4-1-1 16,-1 1 1-16,0-1-1 15,4-5 1-15,5 1 0 16,6-9 0-16,7 0 0 15,2 1 0-15,3-6 0 16,6-3 1-16,3 6-2 16,3-9 1-16,0 6 0 15,0-5 0-15,3-6 0 16,0 6 0-16,0-6 0 16,-3 1 0-16,0-6 0 15,3-5 1-15,-3-8-1 0,0 2 0 16,0-10 0-16,0-10 1 15,1-17-1-15,-1-13 1 16,-3-2-1-16,3-11 1 16,0-21-1-16,-3-11 0 15,0 8 0-15,0-20 0 16,3-4-1-16,-3 8 0 16,0-10 0-16,0 0 0 15,0 15 0-15,-3 1 1 16,0-11-1-16,1 13 0 0,2 6 0 15,3 23 0-15,3 9 0 16,3 10 0-16,3 15-9 16,6 12 0-16,5 15-4 15,7-10 0-15</inkml:trace>
  <inkml:trace contextRef="#ctx0" brushRef="#br0" timeOffset="43464.8">12587 9390 4 0,'-3'-3'2'0,"6"6"-2"15,0 2 2-15,0 3-2 0,0 3 0 16,0 7 0-16,0 9 1 16,2 15 0-16,1 16 0 15,0 6 1-15,0 2 1 16,0 13 0-16,0 25 1 16,0 4 0-16,0 1 0 15,-6 4-1-15,-3 12 1 16,-3-9-1-16,-3-5 1 0,-3-5-2 15,-3 5 1-15,1-5-1 16,2-8 0-16,3-19 0 16,0-10 1-16,3-8-4 15,3-13 0-15,3-14-6 16,3-10 1-16</inkml:trace>
  <inkml:trace contextRef="#ctx0" brushRef="#br0" timeOffset="44258.54">12584 9133 11 0,'3'-47'5'0,"29"18"-1"0,-14 21-1 16,15-5-5-16,9-3 1 15,17 2-4-15,13 1 1 16,17-8 5-16,9-3 0 0,12 0-2 16,-3 3 0-16,1 0 2 15,-13 0 1-15,-9 5 2 16,-5 3 1-16,-16 5-1 16,-11 3 0-16,-13 2 0 15,-8 3 0-15,-9 3-1 16,-6-3 0-16,-6 0-1 15,-3 2 0-15,-7 1 0 16,-2 2 1-16,-5 3-2 16,2 0 1-16,-3 3-1 15,3 4 0-15,0 7-1 16,6-6 1-16,3 7-2 16,3 12 1-16,2 12-1 15,4 17 1-15,0 7-1 16,3 3 1-16,-3 16 0 15,0 21 0-15,0 1-1 16,-3 7 1-16,0 18 0 16,-1-2 0-16,-2-5 0 0,-3 5 0 15,0 5 0-15,-3-18 0 16,0-3 0-16,0 2 0 16,3-1 0-16,0-15 1 31,6 14-1-31,-3-23 1 15,0-17 1-15,-3-13 0 0,-3-5 0 16,-3-16 0-16,-12-13 0 16,-6-14 1-16,-24-7-1 15,-26-8 0 1,-24-1-1-16,-36-4 0 0,-27-4 0 16,-27 1 1-16,-8 5-4 15,-1 3 0-15,22 5-8 16,20-3 1-16</inkml:trace>
  <inkml:trace contextRef="#ctx0" brushRef="#br0" timeOffset="45340">17304 6281 5 0,'12'5'2'0,"-3"38"-1"16,-6-25 2-16,0 11-3 16,-3 11 0-16,0 0 2 0,-6 15 0 15,0 17-2-15,0 23 0 16,0 3 2-16,-2 8 0 16,5 23 1-16,9-2 0 15,5-2-1-15,7 10 1 16,3 2-1-16,0-15 1 15,0 0 0-15,3 7 0 16,-1-2-1-16,1-21 0 16,0-5 2-16,-3-9 0 0,-3-4-4 15,-3-14 1-15,-6-11-7 16,-9-18 0-16</inkml:trace>
  <inkml:trace contextRef="#ctx0" brushRef="#br0" timeOffset="46001.42">17233 6334 9 0,'21'-53'4'0,"32"21"2"0,-29 19-3 15,12-3-3-15,12 0 0 16,14 9 1-16,7-4 1 16,11 0-3-16,3-2 1 15,7 3 1-15,-10-4 0 0,-3 4 1 16,-8 2 0-16,-4-3 0 16,-8 3 1-16,-12-2 0 15,-7 2 0-15,-8 5-1 16,-6 6 0-16,-6 5-1 15,-9 5 1-15,-3 5-2 16,-9 14 1-16,-6 13-1 16,-6 19 0-16,-3 2 0 15,6-3 0-15,9 11 0 16,9 19 0-16,12 8 0 16,3-4 0-16,2 7 0 15,10 15 1-15,0 8-1 16,-3-16 0-16,-4 3-1 15,-8 7 1-15,-12-2 0 16,-12-18 0-16,-17 5 0 16,-16 0 1-16,-24 2 0 15,-29-5 1-15,-27-10 0 0,-9-8 1 16,-12-3-1-16,-9-6 1 16,-8 4-5-16,2-1 0 15,-6-13-5-15,30-31 0 16</inkml:trace>
  <inkml:trace contextRef="#ctx0" brushRef="#br0" timeOffset="46571.1199">15536 9644 12 0,'24'116'6'0,"-6"46"2"0,-12-93 1 0,3 23-8 15,0 30 1-15,3 26 1 16,3-10 0-16,0 7-3 15,8 1 0-15,-2-27 2 16,-3-11 1-16,0-10-3 16,-3-21 0-16,-3-16-6 15,-6-14 0-15</inkml:trace>
  <inkml:trace contextRef="#ctx0" brushRef="#br0" timeOffset="47261.06">15456 9028 10 0,'0'-51'5'0,"21"1"-1"0,-6 37 2 16,6-8-5-16,11-6 1 16,19-2 0-16,11-3 0 0,16-2-3 15,8 0 1-15,21 2 1 16,0 3 1-16,4 0-1 15,-7 2 0-15,-3 6 0 16,-9 5 1-16,-11 8-1 16,-13 5 1-16,-8 6-1 15,-7 5 1-15,-8 5-1 16,-9 11 1-16,-10 5-1 16,-8 8 0-16,-9 3 0 15,-9 2 0-15,-3-2-1 16,-3 8 1-16,0 10 0 15,0 16 0-15,0 13-1 16,3-7 1-16,0 10-1 16,3 18 0-16,0 6 0 15,6-3 0-15,3 3 0 16,0 21 1-16,0-11-1 16,0 3 0-16,0 11 0 0,0-1 1 15,3-13-1-15,3 6 0 16,0 2 0-16,-1 1 0 15,4-22 0-15,0 0 0 32,3 53 0-32,-18-32 0 15,-18-15 1-15,-30-17 1 16,-47-7 0-16,-33-11 0 16,-39-8 0-16,-29-18 1 15,-9-6 0-15,-1-16 0 16,10-2-12-16,17-19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8T19:41:24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6916 5937 6 0,'30'-10'3'0,"-24"-6"0"0,-9 16 4 16,-12 0-7-16,-15 0 1 15,-14 8-1-15,-22 2 1 0,-23 4-2 16,-9 1 1-16,-6-1 0 16,14-1 1-16,16-5-1 15,20 0 0-15,16-3-3 16,29 6 1-16</inkml:trace>
  <inkml:trace contextRef="#ctx0" brushRef="#br0" timeOffset="511.5278">8425 6001 7 0,'-11'0'3'0,"-25"29"-9"15,27-16 4-15</inkml:trace>
  <inkml:trace contextRef="#ctx0" brushRef="#br0" timeOffset="2265.6834">7884 5995 6 0,'56'-34'3'0,"75"0"-1"0,-86 20 3 15,23 4-6-15,13 5 1 16,5-6-1-16,0-2 1 16,-11 5 0-16,-25 3 0 15,-26 2-1-15,-33 6 1 0,-38 2 0 16,-43 11 0-16,-32 13-2 15,-24 10 1-15</inkml:trace>
  <inkml:trace contextRef="#ctx0" brushRef="#br0" timeOffset="10853.2924">18200 15692 17 0,'27'-34'8'0,"3"2"-6"0,-27 24 9 0,-3-2-12 15,-9-3 1-15,-3-1-2 16,-12 1 1-16,-20-5 1 16,-10-4 1-16,-20 1-1 15,-16-3 0-15,-20-2 0 16,-30-1 1-16,-23-7 0 15,-31-3 0-15,-38 5 0 16,-39-2 1-16,-32 2-1 16,-28 3 0-16,-32 5-1 15,-21 8 1-15,-15 8-1 16,9 8 1-16,3 11-1 16,15 10 1-16,15 24-1 15,21 8 1-15,14 3-1 16,19 12 1-16,17 9-1 15,15 21 0-15,30 0 0 16,27 5 0-16,26 8 0 16,30 3 0-16,36-8 0 0,33 2 0 15,23 6 1-15,40 0 1 16,32-8 0-16,38 2 0 16,43 9 1-16,35-1 0 15,41-2 0-15,40-11 1 16,47-2-2-16,33-4 1 15,35-1-1-15,30-6 0 16,21-6-1-16,15-15 1 16,18-19-2-16,15-10 1 0,0-11 0 15,-13-5 0-15,-8-16-1 16,-12-11 1-16,-15-23 0 16,-2-19 0-16,-19-16 0 15,-6-13 1-15,-20-11 0 16,-19-18 0-16,-32-8 0 15,-48-3 0-15,-35-2 0 16,-42-14 1-16,-45 14-1 16,-45-6 1-16,-35-5-2 15,-54-3 0-15,-41 17-2 16,-48 1 0-16,-33 15-7 16,-23 9 0-16,-19 19-6 15,4 9 0-15</inkml:trace>
  <inkml:trace contextRef="#ctx0" brushRef="#br0" timeOffset="15736.7584">4785 6337 19 0,'3'-27'9'0,"33"35"-8"16,-24-10 10-16,6 10-12 15,5 5 1-15,10 8-1 16,9 0 1-16,2 6 0 16,13 7 1-16,8 6-1 15,-2 5 1-15,11 8 0 16,10 15 1-16,11 14 0 15,9 6 0-15,15 10-1 16,15 29 1-16,9 0-1 0,15 26 1 16,14 16-2-16,7 11 1 15,3 19 0-15,2 4 0 16,4 14 1-16,-4 0 0 16,7 14 0-16,-7-4 1 15,-2 6 1-15,-1-13 0 16,1-1 1-16,-12-20 1 15,-1-1 0-15,-2-8 0 0,-18-18-1 16,0-5 0 0,-12-5-2-16,-18-17 1 0,-9-5-3 15,0-2 1-15,-15-14-5 16,-15-2 0-16,-5-22-9 16,-13-4 0-16,-5-25-2 15,-30-50 0-15</inkml:trace>
  <inkml:trace contextRef="#ctx0" brushRef="#br0" timeOffset="16469.3745">9551 5691 18 0,'-3'-13'9'0,"6"-11"-8"16,-3 19 9-16,-6 10-11 15,-6 3 1-15,-6-3-1 16,-6 11 1-16,-3 8 0 16,-3 13 0-16,-8 16-1 15,-13 8 1-15,-8 10-1 0,-16 27 1 16,-17 27-1-1,-18 17 1-15,-18 28-2 0,-9 20 1 16,-12 30 1 0,-18 15 1-16,-8 14 0 0,-10 32 0 15,-23 7 2-15,-9 16 0 16,-19 24 2-16,-5 0 0 16,-3-5 0-16,-6 5 1 15,9-21-1-15,9-24 0 16,18-10 0-16,29-30 0 15,24-36-2-15,27-33 0 16,24-26-1-16,30-26 1 16,17-27-1-16,22-21 1 0,11-15-5 15,12-12 1 1,12-10-9-16,15-5 0 0,15-24-2 16,15-21 0-16</inkml:trace>
  <inkml:trace contextRef="#ctx0" brushRef="#br0" timeOffset="17759.3796">10339 12859 12 0,'-21'-16'6'0,"16"-8"0"15,5 19 6-15,0 5-13 16,0 0 1-16,8 0-1 16,4 0 1-16,3 2 0 15,12 1 1-15,3-3-2 0,11 0 1 16,16-5 1-16,6 2 1 16,20-2-1-16,9 0 1 15,18 2 0-15,18 0 0 16,30-2 0-16,15 5 1 15,26 0-2-15,12 0 1 16,34 0-1-16,19-3 1 16,19-2 0-16,18 2 1 15,20-5-1-15,4-2 1 0,11-1 0 16,21 6 1-16,1 0-1 16,14-1 1-16,15 1-2 15,2 2 0-15,7 1-1 16,12 2 1-16,6-5-2 15,0 2 1-15,-19 6-1 16,-11-3 0-16,-32-3 0 16,-22 3 0-16,-26 3 0 15,-30-6 0-15,-24 0 1 16,-27 3 0-16,-36 6-1 16,-26-4 1-16,-36-2 0 15,-27 3 0-15,-26 5-2 16,-22 0 1-16,-20 8-11 15,-36 2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49:19.8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3312 4781 5 0,'-6'0'2'0,"0"0"1"16,6 0 3-16,0 0-5 15,0 0 0-15,0 0 1 16,0 0 1-16,3 0-3 15,3 0 0-15,6 0 2 16,0 0 1-16,5-5-2 16,4 5 1-16,6-3-1 15,0 3 1-15,-3-8-1 16,8 8 0-16,10 0 0 16,0 0 0-16,-1 0 0 15,4 8 1-15,3 0-2 0,5-3 1 16,-2 1-1-16,5-1 1 15,-2-2 0 1,5-1 0-16,4 1-1 0,-3-1 1 16,5-2 0-16,-3-5 0 15,7 0 0-15,-1-3 1 16,4 3-1-16,-4 2 1 16,10-5-2-16,-7 0 1 15,4 0 0-15,5 6 0 16,0-1 0-16,1 3 0 15,2 0-1-15,-3-3 0 0,1 3 1 16,-1-5 0-16,-5-3-1 16,2 8 0-16,0-8 0 15,-2 3 1 1,32-6-1 0,-15 3 1-16,-3 6-1 15,1-4 1-15,-13-2-1 16,-2 3 0-16,-1 0 0 15,0 2 0-15,-8 3 0 16,11 0 0-16,-8 0-1 16,5-5 1-16,-5 5-1 15,5 5 1-15,-3-5 0 16,7 8 0-16,2 0 0 16,-2 0 0-16,2 0 0 0,3 5 0 15,1-10 0-15,2 2 1 16,0-2-1-16,7 2 1 15,2-5-1-15,0 3 1 16,6-3 0-16,-3 0 0 16,7-3-1-16,-4 3 1 15,6 3-1-15,0-3 1 16,3 0-1-16,0 0 1 16,4 0-1-16,-4 0 0 15,3 0 0-15,0 0 1 16,0 5-1-16,-9-10 0 0,6 5 0 15,-3 0 0-15,-5 5 0 16,-1-5 0-16,-6 0-1 16,3 0 1-16,1 0 0 15,-7 3 0-15,3-3 0 16,-6 0 0-16,-2-3 0 16,-1 3 0-16,-6 0 0 15,-8 3 1-15,-1-1-1 16,-8-2 0-16,-7 0 0 15,-11 0 0-15,-6-2 0 16,-7 2 1-16,-5-3-1 16,-6-2 1-16,-6 2-3 15,-6 3 1-15,-9 8-8 16,-9-13 0-16</inkml:trace>
  <inkml:trace contextRef="#ctx0" brushRef="#br0" timeOffset="3016.6">4145 5866 1 0,'-6'-8'0'0,"3"3"1"0,3 2 1 0,0 3-1 16,-6 0 1-16,3-8 2 15,3 5 0-15,0-2-5 16,0 5 1-16,0-3 3 16,0 1 1-16,0 2-2 15,0 0 1-15,0 0-1 16,0 0 0-16,0 0 0 16,0-3 0-16,3 3-1 15,3 0 1-15,3 0 0 16,-6 0 0-16,3 0-1 15,3 0 1-15,0 0-1 16,0 0 0-16,0 0 0 16,3 0 0-16,0-3-1 15,2 3 1-15,7-2-1 16,0-1 1-16,0 3-1 0,9 0 1 16,-6 0-1-16,-4 0 1 15,1 0-1-15,6 3 1 16,-6-3-1-16,3 2 0 15,-1 1 0-15,4 0 0 16,0 5 0-16,-3-6 1 16,3-2-1-16,-4 3 0 15,1-3 0-15,-6 0 1 0,12 0-1 16,0 0 1-16,-1 0-1 16,4-5 1-16,-6 5-1 15,3-3 1-15,-1 0-1 16,4 1 1-16,0-4-1 15,3 4 1-15,-1-3-1 16,-2 2 0-16,0 0 0 16,0 3 1-16,-7 0-1 15,1 0 0-15,3 0 0 16,0 0 0-16,0 0-1 16,-4 0 1-16,-5 0 0 15,0 0 0-15,3 0 0 16,-6 0 0-16,5 0 0 15,-2 0 0-15,3 0-1 16,-3 0 1-16,6 0 0 16,-9 0 1-16,5 0-2 15,-5 0 1-15,0 0 0 0,0-2 1 16,-3-1-1-16,0 3 1 16,-3-5 0-16,3 5 0 15,-10-3-1-15,4 3 1 16,3 0-1-16,-3 0 1 15,0 0-1-15,0 0 1 16,0 0-1-16,-3 0 0 16,0 0 0-16,-3 0 0 15,-3 0 0-15,0 0 1 16,0 0-1-16,0 0 1 0,0 0-1 16,-3-3 1-16,3 3-1 15,-3 0 1-15,0 0-1 16,0 0 1-16,0 0-2 15,-3 0 1-15,3 3 0 16,0-3 0-16,0 0 0 16,0 3 1-16,0 2-1 15,3-5 0-15,0 3 0 16,-6-1 0-16,0 6-9 16,-6 0 1-16</inkml:trace>
  <inkml:trace contextRef="#ctx0" brushRef="#br0" timeOffset="3931.77">5842 5866 10 0,'-6'0'5'0,"6"-8"-5"0,0 8 5 16,0 5-5-16,0 0 0 16,6 3 0-16,-6-2 0 15,0 2 0-15,0-3 0 16,9-2 1-16,-3-3 1 0,6 0 0 16,11-3 0-16,4-2 1 15,12-6 0-15,0 3 0 16,11 0 0-16,4-2-1 15,-4 2 0-15,7 0 0 16,5 0 0-16,-2 2-1 16,5 1 0-1,34-3-1 1,-7 3 1-16,-6 0-1 16,-8-1 1-16,-7 4 0 15,-8-4 0-15,-4 1 0 16,1 0 0-16,-10 0 1 15,-2-1 0-15,-1 1 0 16,4 5 0-16,-3-5-1 16,-1 5 0-16,-5 0 0 15,-3 5 1-15,-10-5-2 16,1 0 1-16,-3 0-1 16,-6 0 0-16,-6-5 0 0,0 2 1 15,-6 3-2-15,-1-8 0 16,-2 8-8-16,-6 0 1 15</inkml:trace>
  <inkml:trace contextRef="#ctx0" brushRef="#br0" timeOffset="4637.01">8247 5771 8 0,'-18'0'4'0,"-6"0"2"0,21 2-6 0,-3 1 0 15,0-1 0-15,3 1 0 16,3 0 1-16,6-3 0 16,9 0 0-16,9 0 1 15,9 0 0-15,2 2 0 16,13 1 1-16,12-3 0 16,2 0 1-16,4 0-2 15,2 0 1-15,-3 3-1 16,7-1 0-16,2-2-1 15,-5 0 1-15,5 0-1 16,1 0 1-16,-4 0-1 16,-14 3 0-16,-4 0 0 15,-8 2 0-15,-9-2-4 16,-7-1 1-16,-8 4-5 16,-12-9 1-16</inkml:trace>
  <inkml:trace contextRef="#ctx0" brushRef="#br0" timeOffset="28734.49">4228 5882 10 0,'-11'-24'5'0,"-1"24"-5"16,12 0 6-16,0 0-7 16,-3-8 1-16,3 3-1 15,0-1 1-15,3 1 2 16,0 0 0-16,3-1 0 16,0 1 1-16,2 0 0 15,1 2 0-15,3 1 0 16,9 2 0-16,-3 2-2 15,15 1 1-15,-9 0-2 0,11-1 1 16,1-2-1-16,12 0 0 16,2 3 0-16,1-3 1 15,11-3-1-15,4 1 1 16,2-1 0-16,13 0 0 16,-7 1 0-16,12-1 0 15,1 3-1-15,5 0 1 16,6 0-1-16,0 3 1 0,7-3-1 15,5 0 1-15,6 0-1 16,-6 2 0-16,3-4 0 16,0-1 0-16,6-2 0 15,0 2 0-15,0-5 1 16,3 0 0-16,0 0-1 16,12 0 1-16,-9 3-1 15,9-3 1-15,-3 8 0 16,3-8 0-16,6 5-1 15,-9 6 0-15,6-3 1 16,-3-3 1-16,3 3-2 16,-3 0 0-16,-6-2 0 15,6-3 1-15,-3 2-1 16,0 0 0-16,-12-2-1 16,3 2 0-16,-9 6 0 15,-6 2 1-15,-6-2 0 16,-5 0 0-16,-1-1-1 0,-6 1 1 15,-12 2 0-15,-8 3 1 16,-4-5-1-16,-2 2 0 16,-12-5 1-16,-10 0 0 15,-8 0 0-15,-6 0 0 16,-6 0 0-16,-4 0 0 16,-5 0 0-16,-3 0 1 15,-3 0-2-15,-6 0 1 16,-6 0-1-16,-6 0 0 0,-8 0 0 15,-1-5 1-15,-6 2-1 16,-12-5 0-16,-14 3 0 16,-13 5 0-16,-14-3 0 15,-21 1 0-15,-24 2-1 16,-27 0 1-16,-30 5 0 16,-26 0 0-16,-21 11-1 15,-21-3 1-15,-24 3 0 16,-12 8 0-16,-9 5 0 15,-5-8 1-15,-1 3-1 16,12-8 1-16,21 0-5 16,1-3 1-16,5 3-6 15,41-24 1-15</inkml:trace>
  <inkml:trace contextRef="#ctx0" brushRef="#br0" timeOffset="36256.15">4333 6845 10 0,'9'-16'5'0,"8"-8"-5"15,-5 19 5-15,-3-1-5 16,-3-1 0-16,3 4 0 16,0-2 0-16,0 2 1 15,0 0 0-15,-6 1 1 16,3-1 0-16,3 3 1 15,3-3 0-15,3 1 0 16,2 2 1-16,4 0-2 16,6 0 1-16,6 2-2 0,-3 4 1 15,2 2-2-15,7 0 1 16,6-6 0-16,2-2 0 16,-2 0 0-16,11 0 0 15,4 0 0-15,-3-2 0 16,5 4 0-16,10-2 0 15,-10 0 0-15,4-2 1 16,5 2-1-16,0 2 0 0,-2 1-1 16,11-1 1-16,-8 1 0 15,2-3 0-15,3 3 0 16,1-1 0-16,-10 4 0 16,7-1 0-16,-4 0-1 15,-5-5 1-15,5-2 0 16,1-1 0-16,-4 0-1 15,3 3 1-15,4-10 0 16,-7 2 0-16,7 0-1 16,2 3 1-16,0 2-1 15,1 0 1-15,2-2 0 16,-5 2 0-16,2 1-1 16,3-1 0-16,1 0 0 15,-7 3 1-15,4 0-1 16,-10 0 1-16,3-5-1 15,1 5 0-15,5 0 0 16,-11 0 0-16,2 5 0 16,4-2 1-16,-7-3-1 0,4 0 1 15,5 0-1-15,0 0 1 16,-8 0-1-16,2 0 0 16,1 0 0-16,-4 0 0 15,7 0 0-15,-4 0 1 16,1 0-1-16,-7 0 0 15,7 3 0-15,-4-3 0 16,-2 0 0-16,-1 0 1 16,4 0-1-16,-1-3 1 0,-5 3-1 15,-1 0 0-15,1 0 0 16,-1 0 0-16,-2 0 0 16,2 0 0-16,4-3 0 15,2-2 1-15,-8 3-1 16,8 2 1-16,7-3-1 15,-10 0 1-15,7 1-1 16,2 2 1-16,-2 0-1 16,-10 0 0-16,7 0 0 15,-4 0 0-15,-5-3 0 16,-4 3 1-16,4-5-1 16,2 2 1-16,1 3-1 15,-6 3 1-15,2 2-1 16,1-5 0-1,14 3 0 1,-2 2 0-16,-7-2 0 0,-2-1 0 16,-4 3 0-16,-2-2 0 15,-4 5 0-15,4-5 0 16,-1-3 0-16,1 0 0 16,6 0 0-16,5 0 0 15,1 0 0-15,-10 0 1 16,1-3-1-16,2 0 0 15,-8 1 0-15,-4-1 1 16,-5 0-1-16,-3 3 0 16,-12 3-8-16,-16 5 1 15,-19-3-5-15,-19-39 0 16</inkml:trace>
  <inkml:trace contextRef="#ctx0" brushRef="#br0" timeOffset="43221.5199">16822 3119 17 0,'-3'-10'8'0,"15"-6"-6"0,-6 8 9 16,0 3-12-16,0 2 1 15,0 6-1-15,0 5 1 16,0 13 0-16,-3 3 1 16,-3 7-1-16,-6 6 1 15,-3 14 0-15,-3-6 1 16,3 16-1-16,3-1 1 0,3-1 0 16,0-4 0-16,3-5 0 15,3-2 1-15,3-11-1 16,0-8 1-16,-3-8-3 15,3-5 0-15,0-8-7 16,0-8 0-16,6-18 0 16,0-9 0-16</inkml:trace>
  <inkml:trace contextRef="#ctx0" brushRef="#br0" timeOffset="43492.96">16328 3117 22 0,'-9'-40'11'0,"27"27"-16"0,-6 13 22 16,12 3-17-16,6-6 1 15,20-5 0-15,25 0 1 16,14 0-3-16,9-5 1 16,12-3 0-16,-6 0 1 15,-11 0-7-15,-10 3 1 16</inkml:trace>
  <inkml:trace contextRef="#ctx0" brushRef="#br0" timeOffset="43898.21">17715 3733 26 0,'18'-13'13'0,"-27"53"-15"0,3-30 21 16,-15 14-19-16,-8 8 0 16,-1 10-14-16,9 3 1 0</inkml:trace>
  <inkml:trace contextRef="#ctx0" brushRef="#br0" timeOffset="44602.68">21204 2958 15 0,'-3'3'7'0,"-12"34"-1"16,9-16 4-16,-3 16-8 16,-12 16 0-16,-3 0 1 15,-5 8 0-15,2 5-4 0,6 3 1 16,6 5 3-16,3-11 0 15,9-5 0 1,6-10 0-16,12-6-3 0,3-15 0 16,3-9-7-1,6-10 0-15</inkml:trace>
  <inkml:trace contextRef="#ctx0" brushRef="#br0" timeOffset="44828.85">20525 2852 27 0,'72'-34'13'0,"97"7"-12"15,-109 27 19-15,29-5-20 16,21 10 1-16,6 3-5 15,0-5 1-15,-8 5-3 16,-10-3 0-16</inkml:trace>
  <inkml:trace contextRef="#ctx0" brushRef="#br0" timeOffset="46149.49">21350 3582 26 0,'18'-52'13'0,"14"38"-17"16,-23 14 20-16,9 8-16 15,12 0 0-15,3 8 0 16,-1 5 0-16,-2 3-2 16,-6 0 1-16,-9 2 0 15,-9-2 0-15,-12 5-1 16,-18-8 1-16,-3 3 1 15,0-8 1-15,1 5 1 0,5-2 0 16,9 2 2-16,9 0 0 16,6-2-1-16,18 2 1 15,14 0-1-15,25-5 1 16,20 5-4-16,16-5 1 16,8-6-10-16,3 4 1 15</inkml:trace>
  <inkml:trace contextRef="#ctx0" brushRef="#br0" timeOffset="47215.63">18275 4654 18 0,'-6'-13'9'0,"6"10"-8"16,0 8 9-16,0 11-10 15,3 0 1-15,3 16 0 16,0 18 1-16,0 27-2 16,0 5 0-16,-3-3 1 15,3 1 1-15,0 2 0 16,3-8 0-16,2-3 0 15,1-13 0-15,6-18-2 16,6-11 0-16,6-13-7 16,5-16 1-16</inkml:trace>
  <inkml:trace contextRef="#ctx0" brushRef="#br0" timeOffset="47905.7299">18498 4654 21 0,'-9'-24'10'0,"36"16"-9"16,-12 3 13-16,9 2-15 15,17 1 1-15,22-4 0 16,20-2 0-16,18 3 0 16,15-3 0-16,21 0 0 15,3-5 1-15,-9 2 0 16,3 1 0-16,-15 2 0 15,-18 8 1-15,-14-3 0 16,-13-2 1-16,-5 5 0 16,-13-3 0-16,-11-5 0 0,-9 3 1 15,-4 0-2-15,-2 2 1 16,-3 6-2 0,0 7 1-16,-4-2-2 0,1 11 0 15,-3 7-1-15,0 1 1 16,3 2-1-16,-3 5 1 15,2 14 0-15,4 10 1 16,0 3-1-16,-3 2 1 16,3 1 0-16,5-3 1 15,1 0-2-15,0-6 1 0,-3 6 0 16,-1 0 0-16,-2-5-1 16,-6-11 1-16,-6-6-1 15,-6-4 1-15,-12-9 0 16,-21-2 0-16,-24-8-1 15,-35 2 1-15,-36-7-1 16,-45 2 1-16,-38-8-1 16,-30 6 1-16,0 2-1 15,8-5 0-15,34 0-1 16,23-8 0-16,36 0-7 16,39-5 1-16,41-14-4 15,42-13 0-15</inkml:trace>
  <inkml:trace contextRef="#ctx0" brushRef="#br0" timeOffset="49737.41">19079 4985 18 0,'-3'-35'9'0,"6"9"-5"16,0 18 10-16,-1-3-14 15,1 1 0-15,3-1 0 16,0 1 0-16,0 2-1 15,3 0 1-15,-3 2 0 16,-3 1 1-16,3 3-1 16,-6 2 1-16,0 0 0 15,0 2 1-15,0 1 0 16,0-1 0-16,0 1 0 16,0 5 1-16,0 0 0 0,0 8 0 15,9 13-1-15,3 3 1 16,0 2-1-1,9 6 0-15,3-3-1 0,-4-5 1 16,4-3-1-16,6-8 1 16,0 3-1-16,-1-8 0 15,1-3 0-15,0-5 1 16,0-6 0-16,0-4 0 16,-1-4 0-16,1-7 0 0,12-16 0 15,-4-19 1-15,7-10-1 16,3-8 1-1,-1 16-3-15,-5-8 1 0,-6 13-2 16,-9 8 1-16,-13 10-4 16,-14 9 1-16,-14 15-11 15,-16 11 1-15</inkml:trace>
  <inkml:trace contextRef="#ctx0" brushRef="#br0" timeOffset="50728.57">16906 4210 17 0,'-33'-22'8'0,"15"6"-5"16,15 14 8-16,3 2-11 16,3 0 0-16,6 0-1 15,6 2 1-15,6 6 0 16,14 6 0-16,16 2 0 16,12-1 1-16,17 12 0 15,6 5 0-15,9-3 0 0,4 8 1 16,-13 5-1-16,-6 0 1 15,-11-5-1-15,-13-5 0 16,-8-8-7-16,-6-8 1 16,-7-3-1-16,-5-5 0 15</inkml:trace>
  <inkml:trace contextRef="#ctx0" brushRef="#br0" timeOffset="51133.49">17924 4307 9 0,'-21'-8'4'0,"9"8"-2"16,12 0 4-16,0 0-7 16,0 0 1-16,3 0 0 15,6 3 0-15,6 0 0 16,8 2 1-16,10 6 0 16,9-1 0-16,3 9 1 15,5 12 1-15,1 7-1 16,-7-4 0-16,-8 6 0 0,-12-9 0 15,-12 1 0 1,-18-8 0-16,-18 0-1 0,-21 2 1 16,-20-5 0-16,-12 3 0 15,-10-11-2-15,-11 9 0 16,6 4-6-16,8-10 0 16</inkml:trace>
  <inkml:trace contextRef="#ctx0" brushRef="#br0" timeOffset="51825.21">20912 3932 13 0,'-3'-19'6'0,"-33"43"-5"16,22-13 5-16,-10 15-4 16,-6 14 1-16,-6 5 1 15,-8-3 1-15,2 0-6 16,6 1 0-16,3 2 3 16,1-6 1-16,2-7-2 15,3-5 1-15,0-6-1 16,4-5 1-16,2-6-3 15,6-2 0-15,6-3-5 0,6-5 1 16</inkml:trace>
  <inkml:trace contextRef="#ctx0" brushRef="#br0" timeOffset="52035.46">20347 4196 22 0,'-12'19'11'0,"15"34"-11"0,3-37 17 0,5 7-16 15,7 1 0-15,6 8 0 16,3 2 1-16,3-5-3 16,2-7 0-16,10-12-5 15,9-7 0-15</inkml:trace>
  <inkml:trace contextRef="#ctx0" brushRef="#br0" timeOffset="57213">2216 6522 10 0,'-9'-5'5'0,"21"-3"-6"16,0 8 6-16,15-3-5 16,21-5 1-16,17 0 0 15,39-8 1-15,27-2-2 16,12-14 0-16,3 3 2 15,3 5 0-15,-21 3-1 0,-3 2 1 16,-9 6-5-16,-24 19 0 16</inkml:trace>
  <inkml:trace contextRef="#ctx0" brushRef="#br0" timeOffset="60742.78">4166 7779 8 0,'0'-16'4'0,"12"16"-4"15,-9 0 5-15,3 5-5 16,3 3 1-16,0 0-1 15,0 0 1-15,-1-3-2 16,7 1 1-16,-3-4 1 16,0-2 1-16,6 3 0 15,-3-1 1-15,6-2-1 16,3 0 1-16,-4 0 0 0,4 0 0 16,6 3-2-16,3 0 1 15,8-1-1-15,4-2 0 16,3 0-1-16,2 3 1 15,13-6-1-15,-7-2 1 16,4-5-1-16,5-1 1 16,4 3 0-16,-4 3 0 15,13-1-1-15,-10-1 1 16,7-1-1-16,-4 5 1 0,3 0-1 16,1 6 0-16,8 0 0 15,-8-3 0-15,-7-3 0 16,9 3 0-16,1 0 0 15,-7 3 1-15,7-3-1 16,-7-3 0 0,42 6 0-1,-15 5 1-15,1-1-1 16,-7 1 1-16,-12 0-1 16,1 0 0-16,-1 0 0 15,-6-3 1-15,1 1-1 16,-10-4 0-16,4 1 0 15,-7-3 1-15,4 0-1 16,2 0 0-16,4 5 0 16,-7-2 1-16,4 2-1 15,-4-5 1-15,-2 0-1 16,-1 0 0-16,7 0 0 0,-1 3 1 16,-5 0-2-16,2 2 1 15,4-2 0-15,-7-1 0 16,1 1 0-16,8-1 1 15,-3 1-1-15,-5 2 0 16,8-2 0-16,1-3 1 16,-1-3-2-16,13-2 1 15,-4 2 0-15,3 6 1 16,4-6-1-16,2 3 0 16,6 0 0-16,-6 3 0 0,4 2 1 15,-4-2 0 1,0 0-1-16,4-1 0 0,-1 4 0 15,-6-4 0-15,4 1 0 16,-1-3 0-16,0 0 0 16,3 3 0-16,-2-1 1 15,5-2 0-15,-3-2 0 16,6-4 0-16,-2 4 0 16,2-1 0-16,3-2 0 15,0-1 0-15,3 4-1 16,-5 2 0-16,8 0 0 15,-9 0 0-15,3 0 0 16,1 0 1-16,2 5-1 16,-6-5 1-16,3-3-1 15,6 1 1-15,-9 2-1 0,13-3 0 16,-10-2 0-16,6-6 0 16,-3 3 0-16,6 0 0 15,-8-2 0-15,5-6 1 16,0 3-1-16,-3 7 0 15,0-4 0-15,-3-3 1 16,4 2-1-16,-4 8 0 16,0 3 0-16,-6-2 1 15,0-4-1-15,10 1 1 16,-13 5-1-16,-3 3 0 16,1-6 0-16,-1-2 0 0,6 2 0 15,-12 3 0-15,-2 3 0 16,8-6 1-16,-3 3 0 15,-2 0 0-15,2 3-1 16,-3-1 0-16,-2 6 0 16,5 0 0-16,-9-2 0 15,1-4 0-15,2 9 0 16,-2-1 1-16,-7 1-1 16,3-3 1-16,-5 3-1 15,2-4 0-15,4 1 0 16,2 0 0-16,-5 3-1 15,8-3 1-15,-6-3 0 16,1 3 0-16,5-3 0 16,-2 3 0-16,-7 0 0 15,0 3 0-15,1-3 0 16,-4-3 0-16,4 0 0 0,-4 3 0 16,4-2 0-1,-10 2 1-15,1-3-1 0,2 0 0 16,-2-2 0-16,-4-1 1 15,1 1-1-15,5 0 0 16,-8-1 0-16,-7 4 0 16,-8-1-4-16,-12 8 1 15,-27 0-7-15,-18-13 0 16</inkml:trace>
  <inkml:trace contextRef="#ctx0" brushRef="#br0" timeOffset="84943.61">564 6284 19 0,'-15'-11'9'0,"15"3"-5"0,0 3 9 16,9 5-13-16,-3 3 0 16,12 2 1-16,0 11 0 15,9 13 0-15,-3 13 0 16,-1 9 1-16,1-4 0 16,-6 14 0-16,3-5 1 15,0 7-1-15,6-7 1 16,-1-6-6-16,7-16 0 0,-6-15-5 15,-3-24 1-15</inkml:trace>
  <inkml:trace contextRef="#ctx0" brushRef="#br0" timeOffset="85514.4">532 6316 20 0,'-18'-30'10'0,"12"15"-9"0,6 9 13 15,0 1-14-15,6 0 0 0,12-1-1 16,8-4 1-16,7-1-1 16,9-5 1-16,8 1 0 15,10 4 0-15,-4 6-1 16,4-1 0-16,-9 4 1 16,-10 7 0-16,1 6 0 15,-12 2 0-15,-6 5 0 16,-7 17 1-16,-8 4 0 15,-12 4 0-15,-6 2 0 16,-8 5 0-16,-4-8 0 16,-6 6 0-16,0 0 0 15,-6-6 0-15,1 3-6 16,5-8 1-16,12-16-2 16,6-16 0-16</inkml:trace>
  <inkml:trace contextRef="#ctx0" brushRef="#br0" timeOffset="86114.65">1514 6204 18 0,'-6'14'9'0,"30"39"-10"0,-15-40 15 16,-6 11-14-16,9 10 0 16,-4-5 1-16,-5-2 0 0,3-1-1 15,-6-2 0-15,-6-8 1 16,3-8 0-16,-3-6 0 15,-2-4 0-15,-1-12 0 16,0-9 0-16,-6-6 0 16,6-6 0-16,6-2-1 15,3 0 1-15,9-3-1 16,0 1 1-16,0-1-1 16,0-2 0-16,6-1 0 15,2-2 0-15,-5 3 0 16,3 2 0-16,0 9 0 15,-3 1 1-15,3 9-1 16,3 5 0-16,5 9 0 0,1 4 0 16,3 8 0-16,-3 14 0 15,-3 10 0-15,0 3 1 16,-1 5 1-16,1 0 0 16,-9 0 0-16,3 0 1 15,-12 5-1-15,3-5 1 16,-6 5-1-16,3-5 0 15,-3 3-1-15,3-8 1 16,0-3-2-16,3-5 1 16,-6-3-6-16,9-10 1 0,0-6-6 15,-6-13 1-15</inkml:trace>
  <inkml:trace contextRef="#ctx0" brushRef="#br0" timeOffset="86281.7399">1448 6265 30 0,'-9'-29'15'0,"36"5"-19"15,-3 16 24-15,9-5-20 16,17 0 0-16,19-8-5 16,23 0 0-16,3-11 0 15,-5-5 0-15</inkml:trace>
  <inkml:trace contextRef="#ctx0" brushRef="#br0" timeOffset="86566.84">2389 5858 22 0,'0'50'11'0,"0"45"-11"0,3-66 16 15,6 1-16-15,6 7 1 0,3 0 0 16,2-3 0-16,7-5-2 16,-9-2 1-16,-3-9-1 15,-3 1 1-15,-6-17-5 16,-6-2 0-16,-6-8-2 15,-12-5 1-15</inkml:trace>
  <inkml:trace contextRef="#ctx0" brushRef="#br0" timeOffset="86731.17">2062 5903 27 0,'50'-61'13'0,"33"8"-20"0,-41 37 27 16,21 3-23-16,8-8 1 16,9 8-11-16,1-3 0 15</inkml:trace>
  <inkml:trace contextRef="#ctx0" brushRef="#br0" timeOffset="87181.01">2952 5850 18 0,'-9'48'9'0,"-9"42"-7"0,15-61 12 16,0-3-14-16,-6 6 1 0,3 2 0 16,3-2 1-16,3-6-2 15,-9-4 0-15,3-9 1 16,0-13 1-16,0-11-1 15,0-2 0-15,-3-11 0 16,9-10 1-16,0-14-1 16,0-7 0-16,12-6 0 15,3 3 0-15,9 2-1 16,9-2 1-16,-7 2-1 16,7 1 1-16,0 2-2 15,-3 5 1-15,2 11-1 16,-2 8 1-16,-3 8 0 15,0 13 0-15,-1 16 0 16,-2 10 0-16,0 6 1 16,3 13 0-16,0-5 0 0,2 10 1 15,4 6-1-15,0 5 0 16,-3 8 1-16,-1-3 0 16,1-11-1-16,0-2 0 15,-3-2-4-15,-3-6 0 16,-12-11-6-16,-7-5 1 15</inkml:trace>
  <inkml:trace contextRef="#ctx0" brushRef="#br0" timeOffset="87331.33">3026 5948 29 0,'30'-35'14'0,"59"-7"-16"0,-56 32 22 0,35-6-28 15,16-6 1-15,8 4-8 16,9-19 1-16</inkml:trace>
  <inkml:trace contextRef="#ctx0" brushRef="#br0" timeOffset="88516.69">984 8033 18 0,'-24'-13'9'0,"0"13"-8"0,15 2 10 0,1-2-12 16,-16 8 1-16,0 8 0 15,-3 8 0-15,0 8 0 16,-5 10 1-16,-4 5 0 15,-6 4 1-15,3 2 0 16,13-11 0-16,-1-2 0 16,12-1 0-16,15-4 0 15,9-3 1-15,15-9-4 16,3-7 0-16,14-13-6 16,16-6 1-16</inkml:trace>
  <inkml:trace contextRef="#ctx0" brushRef="#br0" timeOffset="88847.2899">1502 7975 10 0,'-21'-6'5'0,"-21"38"0"16,28-27 0-16,-4 9-3 15,0 7 1-15,-9 5 2 0,3 11 0 16,6 6-6-16,3 4 1 15,7 1 4-15,2-1 0 16,12-10 0-16,11-5 1 16,7-8-2-16,9-16 1 15,9-16-1-15,8-18 1 16,1-22-2-16,8-18 1 16,-8 0-2-16,-6-3 1 0,-7 5-2 15,-20 1 1-15,-18 15-4 16,-9 16 1-16,-15 19-3 15,-17 16 1-15,-4 13-5 16,-17 10 0-16,-1 11-1 16,-2-2 0-16</inkml:trace>
  <inkml:trace contextRef="#ctx0" brushRef="#br0" timeOffset="89357.42">2297 7697 24 0,'18'47'12'0,"14"72"-17"16,-23-87 24-16,0 13-18 0,6 5 0 15,3 9 1-15,0-6 1 16,-3-11-4-16,-6-10 1 16,-6-11 2-16,-6-16 1 15,-12-10-1-15,-3-14 0 16,-9-10 0-16,-3 3 1 0,0-11-1 16,-2-3 1-16,5-13-2 15,6 0 1-15,9 0-1 16,3 0 0-16,18 3-1 15,3 0 0-15,18 13-2 16,-3 2 1-16,14 4 0 16,1 12 0-16,3 3-1 15,-7 8 0-15,1 8 0 16,0 11 0-16,-7 10 1 16,1 19 0-16,-15 13-1 15,-6 7 1-15,-12-1 1 16,-9 2 0-16,0-3 0 15,-3 0 1-15,-9 3-3 16,1-11 1-16,-4-8-3 16,0-10 0-16,-3-13-4 15,3-9 0-15</inkml:trace>
  <inkml:trace contextRef="#ctx0" brushRef="#br0" timeOffset="89538.59">2707 7668 27 0,'30'-14'13'0,"21"43"-19"0,-36-10 25 16,3 13-19-16,2 13 1 16,1 8-3-16,-9 0 1 15,-9-1-5-15,-9-1 0 0</inkml:trace>
  <inkml:trace contextRef="#ctx0" brushRef="#br0" timeOffset="89718.57">2675 7893 20 0,'-30'-72'10'0,"24"-18"-9"16,12 69 13-16,6-3-15 16,6-2 1-16,5 5-1 15,7-1 1-15,12-7 0 16,9 0 0-16,5-8-1 15,10 0 1-15,2 0-6 16,-2 11 1-16,-7 7 0 16,-17 6 0-16</inkml:trace>
  <inkml:trace contextRef="#ctx0" brushRef="#br0" timeOffset="89898.9299">3103 7620 37 0,'42'-45'18'0,"59"26"-29"0,-68 12 41 16,18-1-40-16,-7 0 0 16,13 0-9-16,-16-3 1 0</inkml:trace>
  <inkml:trace contextRef="#ctx0" brushRef="#br0" timeOffset="90184.64">3011 8078 26 0,'36'-19'13'0,"23"6"-16"15,-29 5 20-15,12-3-23 16,2 1 1-16,13-3-8 0,-12-9 1 15</inkml:trace>
  <inkml:trace contextRef="#ctx0" brushRef="#br0" timeOffset="90651.34">3440 7633 18 0,'-33'8'9'0,"-68"45"-10"0,65-24 13 16,-24 16-19-16,-5 3 1 16,-12-3-3-16,11-13 1 15</inkml:trace>
  <inkml:trace contextRef="#ctx0" brushRef="#br0" timeOffset="103229.7">633 7101 16 0,'-15'-5'8'0,"12"0"-7"16,3 5 9-16,9-5-11 16,3 2 1-16,9-5 0 15,14-5 1-15,16-6-1 16,14 3 1-16,28-10-1 16,8-3 1-16,24-6 0 15,12-4 0-15,15-1 0 16,8 0 0-16,-2-2 0 15,0 5 1-15,-6 10-1 0,-9-4 0 16,-10 2-1-16,-5 2 1 16,-11 3 0-16,-7 1 0 15,-9-4 0-15,-9-2 0 16,-6 3-1-16,-11 7 1 16,-16 6-1-16,-11 2 1 15,-21 6-1-15,-21 10 0 16,-27 6 0-16,-30 10 1 15,-32 8-1-15,-30-5 0 0,-21 5 0 16,-27 11 1-16,-20-3-1 16,-7 10 1-16,-5 1-1 15,2 5 0-15,13-6 0 16,2-2 0-16,9-2 0 16,15-6 0-16,16-3 0 15,19-2 1-15,16-8-1 16,24-3 0-16,14-5 0 15,19-6 1-15,17-4-2 16,12-6 1-16,30-6-1 16,21-2 1-16,29-10-1 15,30-6 1-15,21-13-1 16,27-16 1-16,9 0 0 16,27-2 1-16,11-4-1 15,10 12 1-15,2-3-1 16,-5 2 1-16,-7 3 0 15,-14-3 0-15,-13 3-1 16,-20 3 1-16,-9 13-1 0,-18 2 0 16,-23 9 0-1,-28 7 1-15,-11 3-1 0,-16 11 1 16,-20 10 0-16,-27 6 0 16,-32 5 0-16,-43 13 1 15,-41-3-1-15,-36 11 0 16,-29 8-1-16,-15 10 1 15,-28 12-1-15,7-4 0 0,3-5 0 16,15-13 0-16,23-8-1 16,15 0 1-1,27-8-1-15,36-5 1 0,21-8 0 16,21-6 0-16,17-7 0 16,21-9 0-16,27-10 0 15,33-5 0-15,26 0-1 16,19-13 1-16,35-9-1 15,18-23 1-15,33 0-1 16,20-6 1-16,13 3-1 16,5 11 1-16,6-8 0 15,-8 13 0-15,-7-5 1 16,-17 2 0-16,-6 6-1 16,-28-6 0-16,-17 8 0 15,-14 11 1-15,-25 3-1 16,-21 7 1-16,-14 6-1 15,-15 2 1-15,-21 4 0 16,-24 9 0-16,-30 14 0 0,-24 5 1 16,-38 14-11-16,-42 20 1 15</inkml:trace>
  <inkml:trace contextRef="#ctx0" brushRef="#br0" timeOffset="105409.03">901 9128 19 0,'-21'-5'9'0,"27"-3"-10"16,0 5 10-16,12-2-9 15,2 0 0-15,28-3 0 16,9-13 1-16,23-3-1 16,27-5 0-16,18-14 1 15,18-7 0-15,15-13 0 16,20-1 0-16,7-2 0 15,-6 5 0-15,-7 5 0 16,-2 4 1-16,-4-1-1 16,-20 10 0-16,-12 6 0 0,-15 3 0 15,-20 2 0 1,-16 3 0-16,-21 5 0 0,-8 6 0 16,-18 4-1-16,-18 12 1 15,-15 10-1-15,-24 8 1 16,-39 7-1-16,-32 14 1 15,-30-2-1-15,-24 15 0 16,-36 8-1-16,-11 24 1 16,-12-8 0-16,2 3 1 15,-2-11-2-15,11-2 1 0,22-6 0 16,14-10 1-16,30-1-1 16,21-10 1-16,20-8-1 15,22-10 1-15,14-6 0 16,25-10 0-16,14-6-1 15,27-10 0-15,20-14 0 16,37-2 0-16,23-13-1 16,21-14 0-16,27-12 0 15,15-4 0-15,26-7 1 16,1 13 0-16,5 0 0 16,-2 5 0-16,-10-8 0 15,-2 3 1-15,-24 10-1 16,-6 11 1-16,-24 8-1 15,-21 5 1-15,-9 11-1 16,-20 8 0-16,-19 8 1 16,-17 13 0-16,-36 16 0 15,-27 15 0-15,-35 9 0 16,-40 2 1 0,-171 74-1-16,14-4 0 15,15-28-1-15,8 1 1 16,13-9-1-16,21-7 0 15,32 3 0-15,18-14 0 16,27-16 0-16,24-13 1 16,24-11-1-16,20-7 1 15,30-16-1-15,27-19 0 16,27-13 0-16,48-16 0 0,29-8-2 16,51-11 1-16,26-28 0 15,33 2 0 1,13-6-1-16,-4 20 1 0,-6 2 1 15,-26 13 0-15,-25 8 1 16,-35 10 0-16,-27 9-1 16,-26 13 1-16,-19 13-6 15,-17 11 0-15,-30 15-3 16,-24-18 0-16</inkml:trace>
  <inkml:trace contextRef="#ctx0" brushRef="#br0" timeOffset="127026.07">3181 11769 18 0,'-3'-11'9'0,"12"-5"-9"16,0 14 10-16,0-1-10 0,-1-2 1 15,7 2-1-15,3 3 1 16,9 0-1-16,9 3 0 16,8-6 0-16,16 0 1 15,2 1 0-15,13-4 1 16,14 4 0-16,9-4 0 15,18 1 0-15,15 0 0 16,3 0 0-16,18 2 0 16,12 0-1-16,11 6 1 15,16 0-2-15,2 2 1 0,7 3-1 16,5-3 1-16,13 0-1 16,-4 1 1-16,6-1-1 15,3-2 0-15,1-6 0 16,-1-2 1-16,0-1 0 15,-6-2 0-15,-2 1 0 16,-10 1 1-16,-3-4 0 16,-14 7 0-16,-6-2-1 15,-16 5 1-15,-14 2-1 16,-18 6 0-16,-21-2-1 16,-21-1 0-16,-17 3 0 15,-13 2 1-15,-17 1-2 16,-15 0 1-16,-15-4 0 15,-12-1 0-15,-24-4-1 16,-12 4 1-16,-21-4 0 16,-17 1 0-16,-18 0 0 0,-10-3 1 15,-17-3-1 1,-24 3 0-16,-5-5 1 0,-19 5 0 16,-21-11-1-16,-14 6 0 15,-21-3 0-15,-13 3 0 16,-14 2 0-16,-9 3 0 15,-5 3-1-15,-7 2 0 16,6 5 1-16,-6-2 0 16,9-2 0-16,6 2 0 15,9 0 0-15,18 2 0 16,23 3 0-16,19-7 0 0,8-1 0 16,24-2 1-16,27 2-1 15,9-2 0-15,21-3 0 16,17 0 0-16,19-3 1 15,11 0 0-15,10 1-1 16,8 2 1-16,9-3-1 16,3 0 1-16,24 3-1 15,12-2 1-15,15-4-1 16,17 1 0-16,25 0 0 16,17-3 0-16,18 5 0 15,33 3 0-15,21-5 0 16,32 0 0-16,24-9 0 15,27 1 0-15,24-3 0 16,21 3 0-16,18-3 0 16,-1 0 0-16,13 6 0 15,5-3 1-15,-5 7-1 16,-7 6 0-16,-17 3-4 0,-13 10 0 16,-17 16-7-16,-33-10 1 15</inkml:trace>
  <inkml:trace contextRef="#ctx0" brushRef="#br0" timeOffset="139727.22">4222 12875 6 0,'0'2'3'0,"6"-4"0"0,-6 2 4 15,0-3-4 1,3 0 0-16,-3 3 1 0,9-2 1 16,-6 2-6-16,3 0 0 15,0 0 5-15,3 2 0 16,6 1-2-16,-3-3 1 15,6 0-1-15,6 3 0 16,-1-3 0-16,4 0 0 0,12-3-1 16,3 3 1-1,2-3-1-15,4 3 1 0,2 0-1 16,1 3 1-16,3 0-1 16,-1-3 1-16,4 2 0 15,2-2 0 1,34 6 0-1,-7-6 0-15,-6-3 0 16,1 3 0-16,-1-3-1 16,-6 6 1-16,4 2-1 15,-1-5 0-15,-8 3-1 16,-4-1 1-16,1 1-1 16,-1 2 1-16,1-2-1 15,-10 2 0-15,7-5 1 16,2 0 0-16,-5 0-1 15,-1-2 1-15,7-1-1 16,-1 3 1-16,-2 0-1 0,-1 3 1 16,4-1-1-16,-10-2 1 15,1-2-1-15,2 2 0 16,1 2 0-16,5-4 0 16,-5 4 0-16,2 4 0 15,7-6 0-15,-7-3 1 16,7 3-1-16,2 0 1 15,4 0-1-15,-7 3 0 16,4-3 0-16,-4-3 1 16,3 3-1-16,7 0 0 15,5 3 0-15,-5-1 1 0,2 4-1 16,-6-9 0-16,7 0 0 16,5 3 1-16,-12 6-1 15,4-4 0-15,2 1 0 16,-5 0 1-16,5-1-1 15,-3 3 1-15,-2-2-1 16,-4 0 0-16,4-1 0 16,-7-2 0-16,4 0 0 15,-1 0 1-15,3 3-1 16,-5-6 0-16,-1 9 0 16,4-6 0-16,-7 0 1 15,4-3 0-15,2 0-1 16,4 1 0-16,-10 2 1 15,4-3 0-15,5 3 0 16,-6-5 0-16,4 5-1 16,2-5 0-16,-2 5 1 0,-4 0 0 15,10 0-2-15,-7-8 1 16,6 0 0-16,7 0 0 16,-10 5 0-16,1 6 0 15,2-6 0-15,-9 0 1 16,1-2-1-16,2 5 0 15,1 3 0-15,-7-3 1 16,7 5-1-16,-4-2 0 16,-5-3 0-16,2-3 0 0,4 3 0 15,2 3 0-15,-6 5 0 16,1-3 0-16,2 0 0 16,-5-2 1-16,2 2-1 15,4 0 0-15,5 3 0 16,-11 0 1-16,2-2-1 15,7-4 0-15,-4 1 0 16,4 0 0-16,8-1 0 16,-6 4 1-16,4-1-1 15,2-3 0-15,3 1 0 16,10-3 0-16,-7 5 0 16,0 1 0-16,4-6-1 15,2 0 1-15,6 5 0 16,-8 0 0-16,2 1 0 15,0-4 0-15,3 3 0 16,7-2 1-16,-10 2-1 16,3 3 0-16,-3 0 0 15,7 0 0-15,-4 0 0 16,-3-3 1-16,3 1-1 0,1-1 0 16,2-2 0-16,0 2 0 15,-9 0 0-15,4 1 0 16,-1-9 0-16,-3 0 0 15,0 1 0-15,-2-1 1 16,-10-5-1-16,7-3 0 16,-10-2 0-16,0-5 0 15,1 2-1-15,-1-5 1 0,-5 0 0 16,-4-1 0-16,-5 1 0 16,-1-3 0-16,-5-2 0 15,-1-3 0-15,1 0 0 16,-1 8 0-16,1-9-1 15,-9 4 1-15,-7-3-1 16,-2 2 1-16,-6-2-1 16,-6-2 1-16,-3-9-1 15,-7 3 1-15,-5-3-1 16,0 3 1-16,-6 0-1 16,-6 0 0-16,-9 0 0 15,-5 11 0-15,-7-1 0 16,-9-2 0-16,-3 0 0 15,-8 8 0-15,-10 0 0 16,-3 2 1-16,-2 0-1 16,-10 1 1-16,-5 2-1 15,-9 3 1-15,2-3 0 0,-8 0 0 16,-3 3-1-16,2 2 1 16,-5 3 0-16,3 0 0 15,-3-2 0-15,-4-1 0 16,1 9 0-16,0-1 0 15,-3-2 0-15,-9-1 0 16,3 9 0-16,-4-6 0 16,-5-2 0-16,-6 2 0 15,-3 1 0-15,3-1 0 16,-9-2 0-16,-3 5 0 16,0-3 0-16,-6 1 0 0,-2-1-1 15,-4 3 1-15,-3-3 0 16,3 3 0-16,-6-2 0 15,3-9 0-15,1 3 0 16,-7 0 0-16,0 0 0 16,-3 0 0-16,-2 3 0 15,-7-3 0-15,-6 3 0 16,4-3 1-16,-7 3-1 16,-3-1 0-16,-2 1 0 15,-4 5 0-15,13-3-1 16,-13 1 1-16,6 2 0 15,13 0 0-15,-4 2 0 16,0 1 0-16,10 0 0 16,2-1 0-16,6 1 0 15,12-3 0-15,0-3 0 16,12 3 0-16,-3 0 0 0,18-2 0 16,0-1 0-16,0 0 0 15,6 3 0-15,0 0 0 16,11-2 0-16,-5 2 0 15,-3 0 0-15,9 2 0 16,-3 1 0-16,5-3 1 16,-8 3-1-16,0-1 0 15,3 4 0-15,5-1 0 16,-2-3 0-16,-9 1 0 16,12 0-1-16,-12 2 1 0,14 0 0 15,-2-5 0-15,-6 6 0 16,8-1 1-16,-5 8-2 15,6-2 1-15,-3-1 0 16,-1 1 1-16,4-1-1 16,6 9 0-16,-4 0 0 15,4-9 0-15,0 3 0 16,-1 3 0-16,7-3-1 16,-3 6 1-16,-7-3 0 15,10-3 0-15,2 0 0 16,-5 1 0-16,9-1 0 15,-4 0 0-15,7 0 0 16,2-5 0-16,10 0 0 16,2 0 0-16,4 0-1 15,2 3 1-15,3 2 0 16,1 3 0-16,5 5 0 16,3 0 0-16,6 8-1 15,7 8 1-15,5 11 0 0,6 2 0 16,6 0 0-16,15-10 0 15,15-6-3-15,11 1 1 16,16-1-8-16,23-10 0 16,16-27-2-16,23-15 1 15</inkml:trace>
  <inkml:trace contextRef="#ctx0" brushRef="#br0" timeOffset="177560.37">5598 13991 7 0,'0'-2'3'0,"18"4"-1"15,-15 3 3-15,5-2-5 16,10 2 0-16,3 1 1 16,3-1 0-16,6 0 0 15,2-2 1-15,4-3 1 16,3 3 0-16,6-3 0 15,2 2 1-15,13 1-1 16,8-3 1-16,1 0-3 16,11 0 1-16,6-3-2 0,18 3 1 15,4-2-1-15,11-4 1 16,12 4-1-16,15-6 0 16,5 2 0-16,13-2 1 15,12-2 0-15,5-1 0 16,7 1 0-16,2 2 1 15,4 0-1-15,-4 3 1 16,-2-1-1-16,-1-2 0 0,-11 6 0 16,-6-4 0-16,-4 6-1 15,-11 3 1-15,-9 5 0 16,-12-5 0-16,-6-1-1 16,-15 4 0-16,-18-4 0 15,-9 3 0-15,-11-2 0 16,-13 0 1-16,-11-1 0 15,-15-4 0-15,-10-1 0 16,-11-2 1-16,-18-3-1 16,-9-3 0-16,-17 1-1 15,-25-4 0-15,-14 7 0 16,-19-4 0-16,-23-2-1 16,-15 5 1-16,-15 0 0 15,-11 0 0-15,-19 3-1 16,-18-1 1-16,-5 1 0 15,-18 0 0-15,2 2 0 16,-11 0 0-16,6 3 0 16,-13 3 0-16,4 5 0 0,-3 5 0 15,9 3-1-15,2-3 1 16,16 6 0-16,8-3 0 16,16 0 0-16,20 0 0 15,12-6 0-15,15-2 0 16,21-3 0-16,15-2 1 15,11-3-1-15,19 0 0 16,17-3 0-16,12-2 1 16,19 0-1-16,14-1 0 15,14-1 0-15,25-1 0 0,18-6 0 16,26 1 0-16,21 0-1 16,24-3 1-16,15 8 0 15,18-5 0 1,160 5 0-1,-26 0 0-15,-18 8 0 16,-9-3 0-16,-3 9 0 16,-4-6 0-16,1 5 0 15,-3-5 0-15,-12 3 0 16,-2-3 0-16,-19 5 0 16,-6-13 1-16,-21 3-1 15,-5-3 0-15,-30 2-2 16,-16-2 0-16,-28 6-7 15,-37-11 1-15</inkml:trace>
  <inkml:trace contextRef="#ctx0" brushRef="#br0" timeOffset="178896.81">11265 13774 7 0,'-15'-8'3'0,"-3"-2"-2"0,15 7 4 0,0 0-6 16,0 1 1-16,0-1 0 15,0 3 1-15,0-3-1 16,3 3 1-16,0 0 1 16,6 0 0-16,9 3 0 15,9-3 1-15,6 0-1 16,9 0 1-16,14 0-1 16,16 3 1-16,8-1-1 15,12-2 0-15,21 0 0 16,9 0 0-16,15-2 0 15,15-1 0-15,15-2-1 16,18 0 1-16,8-1-1 16,18 1 1-16,4 0-1 15,11-1 0-15,0 4-1 16,15 2 1-16,0 2-1 0,4 4 1 16,11-4-1-16,-3 6 1 15,12-2-1-15,2 1 0 16,4 1 0-16,-6-2 1 15,-6-1-1-15,9-2 1 16,-3 2 0-16,-6-8 0 16,-15 1 0-16,-15-6 1 15,-8-3-1-15,-31 3 1 16,-26-2-2-16,-30 2 1 0,-27 2-9 16,-32 12 0-1</inkml:trace>
  <inkml:trace contextRef="#ctx0" brushRef="#br0" timeOffset="186508.4199">20757 11229 12 0,'6'-29'6'0,"9"-3"-4"0,-9 21 6 0,0-2-7 16,0-5 1-16,-3-1 0 15,-3 1 1-15,-3-1-3 16,-3 6 0-16,-6 0 2 16,-3 2 1-16,0 1-1 15,-2 7 0-15,-7 6-1 16,-6-1 1-16,0 9 0 15,-3-1 0-15,1 1-2 16,2 2 1-16,3 3 0 16,3 0 0-16,3 0 0 15,4 2 0-15,2 1-1 16,0 2 0-16,0 5 0 16,3-4 0-16,3 7-1 15,0 5 1-15,3 3 0 16,0 3 0-16,3 7 0 0,3 4 0 15,-3 2 0-15,0 5 0 16,0-13 1-16,0 0 0 16,3-3-1-16,0-2 1 15,3-3-2-15,0-3 1 16,-3-10-7-16,-3 5 0 16</inkml:trace>
  <inkml:trace contextRef="#ctx0" brushRef="#br0" timeOffset="186675.41">20010 11898 30 0,'-9'-18'15'0,"57"-35"-21"16,-24 45 24-16,2-5-18 16,13-3 0-16,18-8-7 15,17-5 0-15,15 2 3 16,1-10 1-16</inkml:trace>
  <inkml:trace contextRef="#ctx0" brushRef="#br0" timeOffset="187200.43">20808 11538 4 0,'-21'-13'2'0,"12"16"2"0,9-6-4 16,0 1 2-16,0-4 0 0,0 6 0 16,0-5 1-16,0 5-3 15,0 0 1-15,3 3 2 16,0 5 1-16,3 10-1 16,0 3 0-16,0 11-1 15,-3 5 1-15,0-8-1 16,3 0 0-16,-3 0-1 15,0-7 1-15,0-7 0 16,0-4 0-16,3-11 0 16,0 0 1-16,0-8-1 15,3-5 0-15,-1-6-1 16,4 1 1-16,0-3-2 16,0 5 1-16,3 5-2 15,-3 6 1-15,3 8 0 16,-9 4 1-16,0 7-4 15,-3 7 0-15,0-3-5 0,3 4 1 16</inkml:trace>
  <inkml:trace contextRef="#ctx0" brushRef="#br0" timeOffset="187604.66">21204 11681 12 0,'-6'35'6'0,"0"7"2"16,6-37 3-16,0 1-10 15,3-1 1-15,-3 0 2 16,3-2 1-16,-3-3-4 15,6 0 0-15,6-11 3 16,3-5 0-16,2-7-1 16,4-1 1-16,0 3-3 15,0 2 1-15,0 6-2 16,-3 0 0-16,0 7 0 16,-1 6 0-16,1 3 0 15,-6 8 0-15,0 4 0 16,-6 7 1-16,-6-6-1 15,0-1 1-15,0 1-3 0,6-5 0 16,6-3-4 0,6-3 0-16,6-5-3 0,8-13 0 15</inkml:trace>
  <inkml:trace contextRef="#ctx0" brushRef="#br0" timeOffset="187803.54">21847 11525 11 0,'-12'3'5'0,"12"-3"-3"0,3-5 5 0,3 2-7 15,3-2 0-15,0-3 3 16,0 2 1-16,-4 4-3 16,-5 2 0-16,-2 5 3 15,-4 6 0-15,-3 5 0 16,-3 5 1-1</inkml:trace>
  <inkml:trace contextRef="#ctx0" brushRef="#br0" timeOffset="189675.75">21930 11594 8 0,'-3'-5'4'0,"15"5"-2"15,-6-3 4-15,3-5-5 16,0 3 1-16,0-6 0 0,3 9 1 16,-3-4-3-16,-3 1 0 15,-1 0 3-15,-5 5 1 16,-11 5-1-16,-1 0 1 15,-9 1-1-15,-3 4 1 16,0 3 0-16,0-2 0 16,4 5-1-16,-1 0 0 15,3 2 0-15,9 1 0 0,3 2-1 16,9-5 0-16,9 0-1 16,9-6 0-16,5 1-6 15,7-1 0-15,3-2-4 16,-3-13 0-16</inkml:trace>
  <inkml:trace contextRef="#ctx0" brushRef="#br0" timeOffset="190981.93">22799 10890 21 0,'-3'-24'10'0,"9"14"-8"16,-6 10 13-16,0 0-14 16,0 0 0-1,-15 10 2 1,-6 17 0-16,-8 15-2 16,-7 16 0-16,-3 17 2 15,7 1 1-15,-1 17-1 16,6 7 0-16,3 1-1 15,9-8 0-15,9-4-2 16,6-12 1-16,9-13-4 16,15-19 0-16,15-16-7 15,8-24 1-15</inkml:trace>
  <inkml:trace contextRef="#ctx0" brushRef="#br0" timeOffset="191311.84">23046 10853 25 0,'-3'-10'12'0,"84"-19"-15"16,-49 29 16-16,22 7-13 16,11 9 0-16,13 19 0 15,5 26 1-15,1 13-2 16,-10 13 0-16,-14 16 1 16,-16 8 0-16,-29-2 0 15,-21-9 1-15,-27-2 0 16,-14-10 0-16,-7-4-6 15,-11-18 0-15</inkml:trace>
  <inkml:trace contextRef="#ctx0" brushRef="#br0" timeOffset="192964.22">21475 12168 17 0,'-6'-2'8'0,"6"-14"-4"0,0 10 9 16,0 6-11-16,0 0 0 16,-3-2 2-16,-6 4 0 15,-6 4-4-15,-9 7 0 16,-12 5 4-16,-8 1 1 16,-1 7-1-16,0 3 0 15,4 1-1-15,5 1 1 16,9-2-2-16,15-5 0 15,12-3-1-15,21-5 0 0,24-2-2 16,11-9 0-16,16 0-4 16,-1-8 0-16,4 3-4 15,-10-2 1-15,-14 2-1 16,-21 2 1-16,-25 6 4 16,-10 6 1-16,-16 2 5 15,-21 2 0-15,-6 1 5 16,-2-1 1-16,5 1-1 15,9 2 0-15,19-3-4 16,14-2 1-16,15 0-3 16,11 3 0-16,7-6-3 15,0 3 1-15,-6 0-1 16,-6 2 1-16,-16 6 0 16,-10 5 0-16,-10 8 2 15,-9 5 1-15,-3 3 0 16,0 0 1-16,10-5-1 15,11 0 1-15,15-11-7 0,17-3 0 16,22-15-6-16,15-35 1 16</inkml:trace>
  <inkml:trace contextRef="#ctx0" brushRef="#br0" timeOffset="193659.8">22213 13290 33 0,'-24'3'16'0,"9"42"-19"16,15-32 27-16,-3 8-24 16,6 8 1-16,3-2 0 15,3 2 0-15,3-8-3 16,3-5 1-16,0-8-3 16,0-8 0-16,2-16-5 15,-8-16 0-15</inkml:trace>
  <inkml:trace contextRef="#ctx0" brushRef="#br0" timeOffset="193776.53">22138 12965 30 0,'-29'-45'15'0,"17"18"-21"0,12 24 26 15,0 3-21-15,0 3 0 16,6 2-6-16,6 3 0 16,8 3 3-16,4-6 1 15</inkml:trace>
  <inkml:trace contextRef="#ctx0" brushRef="#br0" timeOffset="194090.4">22508 13422 35 0,'-66'40'17'0,"42"-27"-23"16,36-15 34-16,6-9-29 15,3-8 0-15,6-2-4 16,8-3 0-16,4-5 5 16,0 3 0-16,-4 5-4 15,-2 5 1-15,-6 8 1 16,-6 8 1-16,-6 8 3 16,-6 2 0-16,-6 12 1 15,-3 1 1-15,-3 4 0 16,0 2 0-16,3-5-1 15,6-3 1-15,6-5-10 16,5-6 0-16,7-10-4 0,-3-15 1 16</inkml:trace>
  <inkml:trace contextRef="#ctx0" brushRef="#br0" timeOffset="194752.87">23082 13089 35 0,'-12'-5'17'0,"15"2"-19"0,-3 6 30 0,0 10-28 15,0 5 0-15,0 9 0 16,3 10 0-16,3 8 0 15,3 10 0-15,0 4 0 16,0-12 0-16,0-2-1 16,0-8 0-16,-3-10-7 15,-3-6 1-15,0-11-2 16,-9-20 0-16</inkml:trace>
  <inkml:trace contextRef="#ctx0" brushRef="#br0" timeOffset="194872.93">22844 13311 39 0,'-21'-10'19'0,"39"15"-27"16,9-5 37-16,5-5-34 15,28-6 1-15,23 3-15 0,19-3 0 16</inkml:trace>
  <inkml:trace contextRef="#ctx0" brushRef="#br0" timeOffset="196582.4199">23996 13309 21 0,'-6'5'10'0,"0"27"-8"0,3-19 8 15,0 11-10-15,-3 5 0 16,0 2 2-16,-3 1 1 16,0 3-2-16,0-9 0 15,6-2 3-15,-3-8 0 16,3-6 0-16,0-4 0 0,3-6-1 16,3-11 1-16,3-2-2 15,0-11 0-15,3-5-1 16,3-3 0-16,6-8-1 15,3-7 1-15,3 2-1 16,2 3 0-16,1-6 0 16,0 8 0-16,0 3 0 15,0 3 0-15,-1 2 0 16,-2 3 1-16,0 5 0 16,0 6 0-16,0-4-1 15,-7 9 1-15,1 5-1 16,-3 8 0-16,0 3 0 15,-3 2 0-15,0 8 0 16,-3 1 0-16,0 4 0 16,-6 9 1-16,0 2-1 15,-3 8 0-15,0 5 0 16,-3 11 1-16,0 5 0 16,3-2 0-16,0-6 0 0,-3-5 0 15,3-5 0-15,0-6 1 16,0-7-1-16,0-6 0 15,0-5 0-15,0-3 1 16,0-3 0-16,0-2 0 16,0-2 0-16,-3-1 0 15,3-2 0-15,0-1 0 16,0 1-1-16,0 0 1 16,0-3-2-16,-3-3 1 15,0-2-3-15,3-3 0 0,-3 0-4 16,0 0 1-16,0-3-9 15,-6 1 0-15,-6-12-1 16,-3-7 1-16</inkml:trace>
  <inkml:trace contextRef="#ctx0" brushRef="#br0" timeOffset="196777.27">23781 13486 31 0,'9'-16'15'0,"63"-3"-17"16,-45 11 30-16,20-2-27 15,16-3 0-15,8 2-1 16,1 3 1-16,-13 3-8 16,-8 0 1-16,-7 5-3 15,-8-6 0-15</inkml:trace>
  <inkml:trace contextRef="#ctx0" brushRef="#br0" timeOffset="198144.44">21835 15584 31 0,'-36'0'15'0,"9"8"-5"16,24-8 16-16,3 0-25 15,12-5 1-15,9-1-1 16,6 1 0-16,12 5-2 0,-1 3 0 15,-5 2 1-15,-9 6 1 16,-6 4 0-16,-18 7 0 16,-18 9 2-16,-12 4 0 15,-3 4 0-15,-2-2 1 16,8 3-1-16,12-3 1 16,18-8-2-16,18-2 0 15,20 2-5-15,4-3 0 16,12 3-3-16,2 3 0 0,-11 0 0 15,-15 2 0-15,-19 3 3 16,-17 6 1-16,-11 2 3 16,-16 5 0-16,-15-8 1 15,-3 9 0-15,-5 1-9 16,5-1 0-16,7-12-4 16,8-9 0-16</inkml:trace>
  <inkml:trace contextRef="#ctx0" brushRef="#br0" timeOffset="201988.75">20391 10284 18 0,'9'-16'9'0,"-6"27"-5"0,-3-6 10 16,0 6-13-16,-3 5 0 16,0 5 1-16,-3 11 0 0,0 2-2 15,0 3 0-15,0 3 1 16,0-3 1-16,0-3-1 15,3-5 1-15,3-7-2 16,0-7 1-16,6-9-5 16,3-12 1-16,3-12-4 15,-6-6 0-15</inkml:trace>
  <inkml:trace contextRef="#ctx0" brushRef="#br0" timeOffset="202156.63">20338 10067 23 0,'-42'-21'11'0,"9"-3"-14"16,27 22 18-16,-3 4-15 15,0 6 0-15,3-2-1 16,3 2 1-16,6 7-4 16,6-1 1-16,12-4-3 0,3-4 1 15</inkml:trace>
  <inkml:trace contextRef="#ctx0" brushRef="#br0" timeOffset="202648.54">20677 10456 19 0,'-9'-2'9'0,"9"18"-8"15,0-11 17-15,0 3-18 16,0 2 0-16,3 9 1 15,-3 2 1-15,0 0-1 16,0 0 0-16,0 1 1 16,0-9 1-16,3-5 0 15,3-14 0-15,9-9 0 16,9-9 0-16,14-8-1 16,4-5 0-16,0 8-2 15,-1 8 1-15,1 0-1 0,-3 7 0 16,-10 4-1-16,-5 2 1 15,-12 10-1-15,-6 9 0 16,-9 5 0-16,-3 2 1 16,3 6 0-16,0-3 0 15,3 3-2-15,3-3 1 16,6-7-6-16,6-9 0 16,9-13-2-16,-3-11 1 0</inkml:trace>
  <inkml:trace contextRef="#ctx0" brushRef="#br0" timeOffset="202859.37">21454 9996 28 0,'-24'16'14'0,"30"45"-22"15,3-40 27-15,9 11-19 16,12 2 1-16,-4 8 0 15,1-7 0-15,3 2-1 16,6 0 0-16,-7-8-2 16,-5-3 1-16,-6-4-6 15,-9-9 1-15</inkml:trace>
  <inkml:trace contextRef="#ctx0" brushRef="#br0" timeOffset="202993.7">21153 10366 27 0,'9'-18'13'0,"98"-3"-17"0,-59 10 21 16,23-5-21-16,28-5 0 15,26-8-9-15,3-11 1 16</inkml:trace>
  <inkml:trace contextRef="#ctx0" brushRef="#br0" timeOffset="204328.61">22903 9993 22 0,'-6'-24'11'0,"15"-5"-6"0,-6 24 11 16,3 0-15-16,0 2 0 15,0 6 0-15,0 7 0 16,0 12-1-16,0 20 0 16,-3 13 1-16,-6 6 1 15,-3-2 0-15,-3-1 0 16,0 0 1-16,0-8 0 0,0-10 1 15,3-6 0-15,1-5-1 16,-1-7 0-16,6-9 1 16,0-3 0-16,3-7-2 15,2-6 1-15,-2-5-2 16,0-5 1-16,0-3-1 16,0-2 1-16,-3 5-2 15,0-6 1-15,0 1-1 16,0-4 0-16,0 1 0 15,-3-3 0-15,0 1-1 16,-3-7 1-16,1 7 0 16,-4-4 0-16,0-2 0 15,0 3 0-15,-3 2 0 16,0 0 1-16,3 0-1 16,0-5 1-16,6-3-1 15,3 1 1-15,9 9-1 16,18-1 0-16,6-1 0 15,14-5 0-15,22 5-1 0,11 3 1 16,3 7-3-16,-5 9 0 16,-7 8-2-16,-17 7 1 15,-22 1 0-15,-17 0 1 16,-15 4-1-16,-23 1 1 16,-16 6 3-16,-15-1 1 15,-5 2 1-15,8-4 1 16,9 2-1-16,13 3 0 15,14 2-1-15,21 4 1 0,21-4-1 16,17 6 0-16,19-3-3 16,11-3 1-16,1 1-2 15,-7-1 1-15,-11 1-1 16,-19-6 1-16,-26 5-1 16,-30 11 0-16,-17 6 2 15,-25 2 0-15,-23 8 1 16,-7 2 1-16,-8-13-7 15,3-7 0-15,3-22-3 16,14-23 1-16</inkml:trace>
  <inkml:trace contextRef="#ctx0" brushRef="#br1" timeOffset="214253.61">20043 10853 4 0,'-6'0'2'0,"24"-5"-1"15,-15 2 2-15,0 1-3 16,3 2 1-16,3-6 2 16,0 4 0-16,0-1-2 15,-1 3 0-15,1 0 3 16,-3 3 0-16,3-1 0 0,-3-2 0 16,3 3-1-16,0-3 1 15,3 0-1-15,-3 0 0 16,3 3-1-16,3-3 0 15,3 0 0-15,5 2 0 16,4 1-1-16,6 0 1 16,3-1-1-16,-4 1 0 15,1-1 0-15,3 1 1 16,3 2-1-16,2-2 0 0,-5-3 0 16,0-3 0-16,5 1 0 15,4-4 0-15,3 1 0 16,2 0 0-16,-8 5-1 15,3 0 1-15,-4 0-1 16,1 0 1-16,-6 0-1 16,-4 0 1-16,-8 0-1 15,0-3 1-15,0 6-1 16,0-3 1-16,2-3-1 16,10 1 1-16,3-4-1 15,5 1 1-15,7-6-1 16,3 4 0-16,-4-1 0 15,-2 2 0-15,-4 1 0 16,-2 2 1-16,0 3-2 16,-6 3 1-16,-1-3 0 15,-5 5 0-15,0-2 0 16,3 0 0-16,-4-3 0 16,7-3 1-16,6 0-1 15,2-2 1-15,-2-3-1 0,6-3 0 16,2 4 0-16,-2 1 1 15,-3 1-1-15,-4 2 0 16,-5 3 0-16,0 0 0 16,-4 0 0-16,-2 0 1 15,-3 0-1-15,6 0 0 16,-1-5 0-16,1 2 1 16,0-5-1-16,6-2 0 0,5-3 0 15,7-1 0-15,-4 4 0 16,1 5 1-16,-3-1-1 15,2 6 0-15,-5 0-1 16,-3-2 1-16,-4 2 0 16,1-6 1-16,6 4-2 15,2-4 1-15,4 1 0 16,0-3 1-16,-1 3-2 16,1 0 1-16,0 2 0 15,-4 0 0-15,-5-2 0 16,0 0 1-16,-4-1-1 15,4-2 0-15,6 0 1 16,2 1 0-16,1 1-1 16,6 1 1-16,5 2-1 15,-8 1 0-15,-4 2 0 16,1-3 0-16,-3 6 0 16,-7 2 0-16,-2-2 0 0,-9-1 0 15,-3 4 0-15,-7-4 1 16,1 1-1-16,-3-3 1 15,0 0 0-15,0-3 0 32,9-7-1-32,-3-4 1 15,-4 1-1-15,7-3 1 16,0-8-1-16,0 1 1 16,-6-6 0-16,-6-1 0 15,-6-4 0-15,-12-6 1 0,-3-7-1 16,-6-14 0-16,-6 0 0 15,-6-5 0-15,-3 8-1 16,-2-6 0-16,-7-5 0 16,3 1 1-16,4 4-1 15,5 3 0-15,-6 11 0 16,0 5 0-16,1 5 0 16,5 9 0-16,3 4 0 15,6 6 0-15,3 2-1 16,3 6 0-16,3 5 0 15,0 3 0-15,3 2 1 16,-2 3 0-16,-7 0-1 16,-9 3 0-16,-9 2 2 15,-15 3 0-15,4 3-1 16,-16 2 1-16,-2-2-1 16,-10-1 1-16,-11 1-1 15,6 2 1-15,-16 0-1 16,1-5 1-16,-15 3-1 0,6 5 0 15,-15-3 0-15,-6 0 1 16,-6 8-1-16,-3 0 1 16,0 1-1-16,0-1 0 15,12 0 0-15,6-3 0 16,5 1 0-16,1 2 0 16,-6 0 0-16,12-2 0 15,-6-1 0-15,-3 9 0 0,-9 5 0 16,14 2 0-16,-8 3 0 15,9 0 1-15,-3 0-1 16,12-3 0-16,11-4 0 16,19-4 0-16,5-7 0 15,7-9 0-15,2-5 0 16,6 3 0-16,7-2 0 16,5-4 0-16,3 1 0 15,1 0 0-15,5-3 0 16,0-6 0-16,6 1 0 15,3-3 0-15,3-3 0 16,3 1 0-16,0-3-1 16,0-1 1-16,1 4 0 15,-1-1 0-15,0-2 0 16,0 2 0-16,-3 1 0 16,0 2 0-16,0 3 0 15,0-1 0-15,-3 1 0 0,6 0 0 16,0-1 0-16,0 1 0 15,3-3 0-15,4 3 0 16,-1-3-1-16,3 3 1 16,0-3 0-16,0 2 0 15,0 6-1-15,0 0 1 16,5 0-1-16,1 3 1 16,3 8-1-16,3-1 1 0,6 11-1 15,-3 14 0-15,0 10 0 16,0 0 0-16,-3 10 0 15,-6 6 0-15,0-3 1 16,-3 11 0-16,-3 0 1 16,-6 0 0-16,-6-8-8 15,-6-3 1-15,3-3-6 16,-6-33 0-16</inkml:trace>
  <inkml:trace contextRef="#ctx0" brushRef="#br1" timeOffset="-212600.79">19772 10438 8 0,'-6'-16'4'0,"9"8"-1"16,-3 8 5-16,6-3-8 16,3-2 0-16,6 0 1 15,6-1 0-15,5 1-2 16,1-3 1-16,3 6 0 15,-6 2 1-15,-6 0-1 16,-3 0 1-16,-1 0-1 0,-2 0 0 16,-6 0 1-16,-6 0 0 15,-6 0 0-15,-6-6 0 16,-8 4 1-16,-10-1 0 16,-3 6 0-16,-12-3 1 15,-2 0-1-15,-7 0 1 16,-11 0-1-16,-13 0 0 15,-2 2-1-15,-12-2 1 16,-1 0-1-16,-14 0 0 0,-9 0 0 16,-6-2 0-16,-15-1-1 15,-12 3 1-15,-11-3-1 16,-13 3 1-16,-11-2-1 16,-13-1 0-16,-8 0 0 15,-7-2 1-15,1 0 0 16,-6 2 1-16,2-2 0 15,-5 0 0-15,-3 2 0 16,0 3 0-16,-4 0 0 16,-2 3 1-16,0-1-2 15,-6 9 0-15,0-6-1 16,-3 0 1-16,2 1-1 16,1 2 0-16,0 2 0 15,0 6 0-15,9 0 0 16,-6 5 0-16,11 0 0 15,-8 6 1-15,9 7-1 16,-6 6 1-16,2 2-1 16,4-2 0-16,3 2 0 0,-6-2 1 15,8 0-1-15,4-1 0 32,-102 22 0-32,63-3 1 15,27-2-1-15,27-6 1 16,14 0 0-16,21-2 0 15,13-3 0-15,-4-8 0 16,18 5-1-16,3 9 1 16,9-9-1-16,6 8 0 0,6 9 0 15,8-4 1-15,4 3-1 16,9-10 1-16,3-6-1 16,-1 9 1-16,1 1 0 15,9 12 0-15,-1-1-1 16,-2-2 1-16,11-5 0 15,7-1 0-15,5-12 1 16,7-14 0-16,8-3-1 16,9-5 1-16,4-5-1 15,8-5 1-15,0 0 0 16,9-9 1-16,3 6-2 16,3-3 0-16,3-7 0 15,3 2 1-15,6-8-2 16,3-3 1-16,3 1-1 15,3-12 1-15,3-1-1 16,-4-6 1-16,1-8-1 0,0-1 0 16,3-7 0-1,3 1 0-15,6 4 0 16,2-3 1-16,-2 4-1 0,-6 4 0 16,-9 6-1-16,0 11 1 15,-9 5-1-15,-6 15 0 16,-9 3 0-16,-12 17 0 15,-6 15-1-15,-5 18 1 16,-4 9 0-16,0 2 1 0,10-8 0 16,14-2 0-1,18-1-3-15,18-4 0 0,32-9-11 16,48-10 1-16,39-22-1 16,39-42 1-16</inkml:trace>
  <inkml:trace contextRef="#ctx0" brushRef="#br1" timeOffset="-211772.3199">24005 10509 14 0,'-3'-10'7'0,"9"7"-13"0,0 3 7 0,3 5-5 16,2 1 1-16</inkml:trace>
  <inkml:trace contextRef="#ctx0" brushRef="#br1" timeOffset="-207272.03">22204 13899 18 0,'-18'7'9'0,"6"-12"-5"15,12 5 9-15,-3 0-12 16,3 0 0-16,0 0 1 16,3-5 1-16,-3 5-3 15,6-3 0-15,-6 3 3 16,6-2 0-16,-3 2-1 15,3 0 1-15,-3 2-1 0,3 1 1 16,0 0-2-16,3 2 1 16,6 0-1-16,3 3 0 15,5 0-1-15,7 0 1 16,12 3-1-16,-1-6 1 16,19-3-1-16,11-2 1 15,7 3-1-15,11-3 1 16,0 0-1-16,13 0 1 15,-4 5-1-15,9 1 0 16,0-4 0-16,12-2 0 0,3 0 0 16,-3-5 1-16,6-6-1 15,6 4 0-15,-3 1 0 16,-15-2 1-16,-2 3-1 16,-10 2 0-16,-15 3 0 15,-12 3 0-15,-14-3 0 16,-15 0 0-16,-4 3 0 15,-11-3 1-15,0 0 0 16,0-6 0-16,-1 4-1 16,4-6 1-16,-6 0-1 15,0-8 1-15,-1 3-1 16,4 0 1-16,0-3 0 16,3-3 0-16,0-2 0 15,-1-8 0-15,1 5 0 16,-9-5 1-16,-6-11-1 15,-3-2 1-15,-4-14-1 16,-5-7 1-16,-3-3-1 0,-3 7 1 16,-6-7-2-16,-5-2 0 15,-10-1 1-15,-3-3 0 16,-3 6-2-16,-6 5 1 16,7 8-1-16,-10 11 0 15,3 5 1-15,3 5 0 16,1 6-2-16,2 2 1 15,0 8 1-15,0 6 0 0,0 2-1 16,-2 2 1-16,-7 4 0 16,-6 4 0-16,-2 6-1 15,-13 0 1-15,-5 0 0 16,-16 0 0-16,-11-3 0 16,3 1 0-16,-7-6 0 15,4-6 0-15,-6-2 0 16,2 3 1-16,4 0-1 15,0-3 1-15,0 0-1 16,-10 3 0-16,4 2 0 16,-9 6 0-16,6-3 0 15,-12 5 0-15,-1 8-1 16,-2 0 0-16,9 1 1 16,3 2 0-16,6-3 0 15,5 0 0-15,16-2-1 16,14 2 1-16,7 3 0 15,5 2 0-15,7 3-1 16,5-2 0-16,9-3 0 0,6 0 1 16,6-3-1-16,6 0 1 15,0 3-1-15,1-3 1 16,2 6-1-16,0 2 1 16,0 5-1-16,0 3 1 15,3 16-1-15,0 14 1 16,6 15 0-16,3 2 0 15,6-9-1-15,5-4 1 16,-5 1-3-16,-6-6 0 16,-3 3-8-16,-21-24 1 0</inkml:trace>
  <inkml:trace contextRef="#ctx0" brushRef="#br1" timeOffset="-200351.04">21796 13563 10 0,'3'-22'5'0,"3"-1"2"16,-3 15 6-16,0-3-13 15,-3 0 1-15,3 1-1 16,0-3 1-16,0-3-2 16,3 5 1-16,3 3 0 15,0 0 1-15,0 3-1 16,0 5 1-16,0 3-1 16,-1-1 1-16,-2 4 0 15,0 4 0-15,0 6 0 16,0 0 0-16,-6 0-1 15,0 8 0-15,0-1 0 16,0 7 1-16,-6-9-1 16,-3 3 1-16,-8 5-1 0,-10 2 0 15,-9 4 0-15,-6 4 1 16,-5 9-1-16,-10 5 0 16,1-8 0-16,-13 8 1 15,-5-11-1-15,-10 6 1 16,-5 2-1-16,-12-2 1 15,-15 2-1-15,-6 11 1 16,-3-8-1-16,-15 2 1 16,-3 1-1-16,0-16 1 15,-12-1-1-15,1 4 1 0,-10-1-1 16,-15 0 1-16,10-5-1 16,-19 3 1-16,6-3-1 15,-11-5 1-15,3 2 0 16,2-5 0-16,-5-5 0 15,2-3 1-15,-11-2 0 16,-1-1 0-16,-11-4 0 16,0-4 0-16,-13-2-1 15,1 0 1-15,-9-3-2 16,-3-2 1-16,0 0-1 16,-3-1 1-16,-3 1-1 15,-6-6 0-15,0 3 0 16,-4-8 0-16,-1 3 0 15,4-6 1-15,1 3-1 16,6-5 0-16,3 0 1 16,9-5 0-16,6-1-1 0,9-5 0 15,8 0 1-15,13-5 0 16,-4 0-1-16,10 0 1 16,11-5-1-16,7 7 0 15,5-2 1-15,18-8 0 16,0-5-1-16,15-6 1 15,6 0 0-15,15-4 0 16,6-7 0-16,3 4 1 16,15 5-2-16,5-1 1 0,10 1 0 15,5-3 0-15,1-8-1 16,17 8 1-16,10 3-1 16,2 2 0-16,9 3 0 15,0 3 1-15,7 13-1 16,2 5 0-16,3 6 0 15,3 2 0-15,3 3 0 16,0 2 0-16,6 3 0 16,-3 0 0-16,3 3 0 15,0 5 1-15,3-3-1 16,0 0 0-16,3 3 0 16,3 8 0-16,3 6 0 15,0 4 0-15,0 6 0 16,0 8 0-16,0 10 0 15,-3 6 1-15,3-1-1 16,-3 1 1-16,3-8-1 16,-3-3 0-16,0-3 1 0,-3 0 1 15,0-7-1-15,0-6 1 16,-3-8-1-16,-3-5 1 16,-3-10 0-16,-6-1 1 15,0-13-2-15,-2-10 1 16,2-9-1-16,3-10 0 15,6 3-1-15,6 8 1 16,12 4-2-16,6 9 1 16,5 11-1-16,4 12 0 15,12 17-3-15,5 5 1 0,7 13-6 16,6 13 0-16,-1 8-5 16,19-8 1-16</inkml:trace>
  <inkml:trace contextRef="#ctx0" brushRef="#br1" timeOffset="-139394.37">20099 7644 13 0,'36'-29'6'0,"-33"29"-1"0,-3 2 6 16,-3 9-10-16,-3 5 0 15,0 13 1-15,-3 8 0 16,-3 3-3-16,4 5 1 15,2-11 1-15,3-5 0 16,3-2-5-16,6-12 1 0,5-9-2 16,1-22 0-16</inkml:trace>
  <inkml:trace contextRef="#ctx0" brushRef="#br1" timeOffset="-139245.16">20016 7263 25 0,'-98'-24'12'0,"18"35"-18"16,68 2 24-16,0 0-20 15,6 3 0-15,9 2-10 16,12 4 0-16</inkml:trace>
  <inkml:trace contextRef="#ctx0" brushRef="#br1" timeOffset="-138691.3199">20454 7755 13 0,'3'-13'6'0,"0"7"-2"16,-3 9 6-16,3 8-10 16,-3 5 1-16,3 2 0 15,0 6 0-15,0 0-1 16,0-3 0-16,-3 0 1 15,0-2 1-15,0-6 0 16,0-3 0-16,0-4 0 16,0-6 0-16,0-8-1 0,3-8 1 15,2 0-1-15,4-8 1 16,9-5-3-16,6 3 0 16,6-1-3-16,-6-2 0 15,-1 5-2-15,1 3 0 16,3 0-1-16,0 0 1 15</inkml:trace>
  <inkml:trace contextRef="#ctx0" brushRef="#br1" timeOffset="-138450.5">21138 7403 17 0,'12'5'8'0,"9"19"-10"0,-15-13 17 0,0 7-15 16,-3-2 1-16,3 8 0 16,3 5 0-16,3 3-1 15,3-3 1-15,2 5 0 16,1 3 1-16,3 0-1 16,-3 0 1-16,-6 0-5 15,-9-5 0-15,-9-5-3 16,-6-6 1-16</inkml:trace>
  <inkml:trace contextRef="#ctx0" brushRef="#br1" timeOffset="-138330.4199">20978 7636 20 0,'-6'-11'10'0,"53"9"-14"0,-26-4 16 16,15-2-10-16,26-2 1 15,22 5-12-15,14 2 0 16</inkml:trace>
  <inkml:trace contextRef="#ctx0" brushRef="#br1" timeOffset="-137234.3499">20564 7853 5 0,'30'-19'2'0,"17"-12"6"15,-38 20-5-15,6-2-3 16,6 0 1-16,6-3 0 15,5 5 1-15,-2 6-3 16,-3 7 1-16,-3 12 1 16,-6 9 0-16,-6 1 0 15,-4 8 1-15,-5 0-4 16,-3 0 0-16,3-3-1 0,0-14 1 16</inkml:trace>
  <inkml:trace contextRef="#ctx0" brushRef="#br1" timeOffset="-136738.18">22249 7485 19 0,'0'-3'9'0,"-3"-7"-9"15,3 12 19-15,0 6-20 0,3 8 1 16,0 0-1-16,2 8 1 15,7 8 0-15,0 5 1 16,3 8-1-16,3 2 1 16,3-2 0-16,-3-2 1 15,0-9-2-15,-1-5 0 16,-5-8-6-16,-3-5 0 16</inkml:trace>
  <inkml:trace contextRef="#ctx0" brushRef="#br1" timeOffset="-136469.56">21978 7721 20 0,'-15'-14'10'0,"48"38"-11"0,-19-19 13 0,10 3-12 16,18 3 1-16,14 2 0 15,13-2 1-15,2-3-2 16,-2-6 1-16,2-7 0 16,1-11 1-16,-10-2-2 15,-8 4 0-15,-13-1-5 16,-8-4 0-16,-9 0-2 0,-12 4 1 31</inkml:trace>
  <inkml:trace contextRef="#ctx0" brushRef="#br1" timeOffset="-136197.15">22472 7480 17 0,'-21'2'8'0,"-12"38"-9"0,24-32 15 0,-3 11-14 16,-2 10 0-16,-7 5 1 15,-9 14 1-15,-3 2-2 16,0-2 0-16,4-6 1 16,5-5 1-16,3-11-2 15,3-7 1-15,6-6-6 16,6-8 0-16</inkml:trace>
  <inkml:trace contextRef="#ctx0" brushRef="#br1" timeOffset="-135927.49">22100 7570 17 0,'-3'8'8'0,"30"18"-9"0,-13-15 10 16,10 7-9-16,12 9 1 15,12 4 0-15,8 4 1 16,-5-6-2-16,-1 0 0 16,-2-8 1-16,-9-5 1 15,-10 0 0-15,-8-3 0 0,-12-2-1 16,-6-3 1-16,-3-3-7 15,0-5 0-15</inkml:trace>
  <inkml:trace contextRef="#ctx0" brushRef="#br1" timeOffset="-135642.3499">22552 7599 20 0,'-27'24'10'0,"-35"36"-8"16,35-36 12-16,-15 11-13 0,-11 15 0 15,-10 3 1-15,7-8 0 16,-1-5-4-16,1-6 1 16,8-8-5-16,12-10 1 15</inkml:trace>
  <inkml:trace contextRef="#ctx0" brushRef="#br1" timeOffset="-134531.62">22984 7792 18 0,'-3'-3'9'0,"3"-5"-8"0,3 14 11 16,0 7-12-16,3 5 0 15,0 9 0-15,-3 13 0 16,-3-1 0-16,-6 12 1 16,3 7 0-16,-3 3 1 15,-3-6-1-15,0-5 1 16,0-7 0-16,0-9 0 15,-3-10 1-15,3-6 0 0,3-10-1 16,0-5 1-16,0-16 0 16,0-6 0-16,3-7-2 15,0-14 1-15,3-5-1 16,0 3 0-16,3-8-1 16,3-3 0-16,3-3 0 15,3-2 0-15,0 2-1 16,0 3 0-16,6 3 0 15,3 3 1-15,5 12-1 16,7 9 0-16,6 2 0 16,0 11 0-16,-1-1 0 15,1 4 1-15,3 10-1 16,2 2 0-16,-8 4 0 16,-6 4 1-16,-6 1 0 15,-9 2 1-15,-13 0-1 16,-13 3 1-16,-10 3 0 15,-15-3 1-15,-12 2-4 0,-11 1 1 16,2-6-7-16,-14-10 0 16</inkml:trace>
  <inkml:trace contextRef="#ctx0" brushRef="#br1" timeOffset="-124218.11">22231 14848 22 0,'-12'-23'11'0,"12"31"-8"15,0-8 12-15,3 5-15 16,3 5 0-16,3 9 1 16,0 10 0-16,2 5-1 15,-2 6 1-15,0 10 1 16,-3 6 0-16,0 2 0 16,-3 0 1-16,-3-2 0 0,-3-6 0 15,0 0 0 1,0-12 0-16,0-12 0 15,0-2 0-15,0-11 0 0,0-8 0 16,0-13-1-16,3-8 0 16,-3-10 0-16,3-8 0 15,0-3-2-15,0-8 1 16,-3 0-1-16,0 5 1 16,1 0-1-16,2-2 0 15,0 0 0-15,2-6 0 0,4 6 0 16,0-6 0-16,0 6-1 15,0 2 1-15,3 0-1 16,0 1 1-16,3 2-1 16,0 2 0-16,3 9 0 15,0 5 1-15,0 2-1 16,0 6 0-16,-1 8 0 16,1-1 1-16,0 6-1 15,-3 6 1-15,0 4-1 16,3 6 1-16,-3 2 0 15,-3 1 0-15,0-3-1 16,-3 2 1-16,0-2 1 16,-4 5 0-16,-7 6 0 15,-10 2 0-15,-12-3 0 16,-6-2 0-16,-3-3-5 16,4-5 1-16,-1-5-9 15,9-11 1-15</inkml:trace>
  <inkml:trace contextRef="#ctx0" brushRef="#br1" timeOffset="-123752.42">22784 14645 41 0,'-9'-19'20'0,"9"17"-26"16,6-1 33-16,6-2-27 15,18-1 1-15,9 1 0 0,-1 0 1 16,4 5-5-16,-3-3 1 16,-6 3-7-16,-10 5 1 15,-8 3-3-15,-6 0 1 16</inkml:trace>
  <inkml:trace contextRef="#ctx0" brushRef="#br1" timeOffset="-123602.05">22874 14735 42 0,'-6'2'21'0,"59"12"-33"16,-38-14 43-16,6 2-51 16,12 6 0-16</inkml:trace>
  <inkml:trace contextRef="#ctx0" brushRef="#br1" timeOffset="-122266.78">23805 14597 8 0,'-15'0'4'0,"18"-8"-6"16,-3 8 9-16,-3 0-6 15,3 3 0-15,0-1 4 16,0-2 1-16,0 0-5 16,-3 0 0-16,0 0 4 15,-2 0 0-15,-1 6-1 16,-3 4 1-16,-3 6-2 16,0 3 0-16,-3-1-1 15,0 1 1-15,-3-3-2 16,3-1 0-16,0-1 1 15,1 2 0-15,-1-1-1 16,3-1 1-16,0-4-1 0,0 3 0 16,3 1 0-16,0-9 0 15,0 0-1-15,3-5 1 16,3-5-1-16,3-8 1 16,6-3-1-16,3-8 1 15,6-5-1-15,6 0 0 16,3-3 0-16,2-5 0 15,4-3 0-15,0-7 1 16,-6 4-1-16,-3-2 0 16,-7 6 1-16,-2 2 0 0,-3 5 0 15,-9 3 0-15,-3 2-1 16,-3 6 1-16,0 3-1 16,-2 2 0-16,-1 3 0 15,-3 2 0-15,0 3-1 16,0 3 1-16,-3 5 0 15,0 2 0-15,0 4 0 16,0 2 0-16,3 5 0 16,4 0 0-16,2 3-1 15,0 5 1-15,6 6-1 16,3 2 1-16,3 0 0 16,2 0 0-1,10 11 0 1,3-6 1-16,0-5 0 15,-3-2 0-15,-3 2 0 16,-3-5 0-16,0-3-3 16,-4-5 1-16,-5-1-9 15,3-7 0-15</inkml:trace>
  <inkml:trace contextRef="#ctx0" brushRef="#br1" timeOffset="-121591.46">24201 14840 27 0,'-15'11'13'0,"-14"34"-13"16,26-37 13-16,0 3-14 15,0 4 0-15,3-4 0 16,0-3 1-16,0 0 1 15,0-3 0-15,0-5 1 16,0-5 0-16,3-8 0 16,0-6 1-16,3-5 0 0,2-5 1 15,4-5-2-15,0-9 1 16,6 1-2-16,3 8 1 16,3-9-1-16,0 4 0 15,-4 2-1-15,-2-3 1 16,0 0-1-16,0 3 1 15,3 6-1-15,0 4 1 16,0 6-1-16,-4 5 0 16,4 5-1-16,0 6 1 15,0 10 0-15,-3 9 0 0,0 4 0 16,-1 6 1-16,-2 2 1 16,0-2 0-16,-3 5 0 15,3 6 1-15,-3 2 0 16,0 0 0-16,-3 0 0 15,0-3 1-15,-3-2-2 16,0 0 1-16,-3-8-1 16,0 2 0-16,0-7-1 15,-3-9 0-15,0 3-1 16,0-5 0-16,0-5-6 16,-6-3 1-16,-3-3-9 15,-9-2 0-15</inkml:trace>
  <inkml:trace contextRef="#ctx0" brushRef="#br1" timeOffset="-121439.47">24285 14661 38 0,'0'-14'19'0,"29"9"-23"0,-17 2 26 16,9 1-23-16,18 2 1 15,11 0-4-15,4 2 0 16,2 4-3-16,-5-4 0 15</inkml:trace>
  <inkml:trace contextRef="#ctx0" brushRef="#br1" timeOffset="-121121.58">24841 14452 42 0,'-6'-6'21'0,"9"12"-36"15,3-6 37-15,0 2-39 0,3 3 0 16</inkml:trace>
  <inkml:trace contextRef="#ctx0" brushRef="#br1" timeOffset="-120973.81">24930 14846 46 0,'-38'66'23'0,"5"27"-35"0,18-70 46 0,-6 20-57 16,-11 10 1-16</inkml:trace>
  <inkml:trace contextRef="#ctx0" brushRef="#br1" timeOffset="-113032.4399">23734 7858 19 0,'-15'-16'9'0,"15"8"-7"15,0 8 10-15,3 3-11 16,3 0 0-16,6-1 0 16,3 6 0-16,0-3-1 15,-1 3 0-15,1-5 1 0,-6 5 1 16,-3-3-1-16,0 1 0 16,-3 2 1-16,-3-3 0 15,0 3 0-15,0-3 0 16,0 0-1-16,0 1 0 15,-3-4 0-15,3 1 1 16,0 2-1-16,0-2 1 16,0-1-1-16,0-2 0 0,0 0 0 15,3 3 1-15,0-3-1 16,3 3 0-16,-3-3-1 16,0 0 1-16,-3 0 0 15,6-3 0-15,-3 0-1 16,3 1 1-16,0-1-1 15,-6 3 1-15,0 0-1 16,0 0 1-16,3 0-1 16,3 3 1-16,-6-3-1 15,0 0 1-15,0 0-1 16,3 2 0-16,-3-2 0 16,3 0 1-16,3 0-1 15,-3 3 0-15,0 0 0 16,0-1 0-16,-3 1 0 15,3 0 1-15,0-1-1 16,0 1 0-16,-3-3 0 16,0 3 1-16,3-1-1 15,0 1 1-15,-3 0-1 0,3-1 0 16,-1 1 0-16,-2 0 1 16,3-1-1-16,0 1 0 15,3-1 0-15,3 4 0 16,0-1 0-16,0-2 0 15,0-1 0-15,3 4 0 16,0-4 0-16,3 1 0 16,0-3 0-16,0 5 0 15,2 1 0-15,4 1 1 0,0 4-1 16,0 2 1 0,6 0-1-16,-6 3 0 0,-1 0 0 15,4 0 0-15,0-3 0 16,0 1 0-16,0 1-1 15,-4 4 1-15,-2 2 0 16,-3 0 1-16,0 3-1 16,3-5 0-16,0 4 0 15,3-4 0-15,2-1 0 16,4-2 1-16,0 0-1 16,0 5 0-16,0 1 0 15,2 1 0-15,-5-9 0 16,0 4 0-16,-3 1 0 15,-3 2 1-15,0 3-1 16,-1 5 1-16,1-3-1 16,-3-2 1-16,3 5-1 15,0 0 0-15,3 3 0 0,-6-3 0 16,2 0 0 0,1 3 0-16,0 0 0 0,-3-1 0 15,0-7 0-15,-3 0 0 16,0 0 0-16,0 5 1 15,-3 0-1-15,0 0 1 16,-1 3-1-16,1 0 0 16,0 7 0-16,0 1 0 15,3 0 0-15,-3-1 1 0,-3 4-2 16,0-4 1-16,0-9 0 16,0-1 1-16,0 0-1 15,0 0 0-15,0 0 0 16,0-3 0-16,3-2 0 15,-3-3 1-15,0 9-1 16,0-1 0-16,-4 5 0 16,1 0 1-16,0 1-1 15,3 2 0-15,0 0 0 16,0-5 0-16,0-6-1 16,3 3 1-16,-3 0 0 15,0 3 0-15,-3 0 0 16,0-6 0-16,0 6 0 15,-3 0 1-15,0 5-1 16,0-5 0-16,0-1 0 16,0 4 1-16,0-4-1 15,0 6 0-15,0-10 0 16,0 5 0-16,0 2 0 16,0 3 0-16,-3 0 0 15,0 3 1-15,0 2-1 0,-3 3 0 16,0 3 0-16,0-3 0 15,0-3 1-15,3-5 0 16,0 3-1-16,-3 2 0 16,3 1 0-16,0-4 0 15,0 1 0-15,0 0 1 16,0-1-1-16,-2-2 0 0,-1 3 0 16,0-3 0-16,0 0 0 15,0 3 1-15,-3-6-1 16,3 1 0-16,-3 4 0 15,0 6 1-15,0-5-1 16,-3 2 0-16,-3 3 0 16,3-2 1-16,0-4-1 15,1 4 0-15,-1-4 0 16,0-4 0-16,3-9 0 16,0 1 0-16,0-1 0 15,3 3 0-15,0 0 0 16,-3 6 1-16,-3-6 0 15,-3 5 0-15,0 3-1 16,1-2 0-16,2-4 0 16,-3-2 1-16,3 1-1 15,-3-7 1-15,3-1-1 16,0 1 1-16,0-2-1 16,0 3 1-16,0-3 0 0,1-5 0 15,2 0-1-15,0 3 0 16,0-1 0-16,0 1 1 15,0-3-1-15,3 0 0 16,-3-6 1-16,3 1 0 16,0-3-1-16,0 0 1 15,0 0 0-15,0-1 0 16,0 1-1-16,0 3 1 16,0-3-1-16,0 0 0 15,0 0 0-15,3-3 0 0,-2 0 1 16,2-2 0-16,0 0 0 15,3-3 0-15,-3 0-1 16,3 2 1-16,0-2 0 16,0 0 0-16,0 3 0 15,0-3 0-15,0 0-1 16,0 0 1-16,0 3-1 16,0-3 1-16,-3 0-1 15,0 0 0-15,3-3 0 16,0 3 1-16,-3 3-1 15,3-6 0-15,-3 6 0 16,3-3 1-16,-3 2-1 16,3-2 1-16,-3 3-1 15,0-3 0-15,0-3 0 16,3 3 0-16,0 0 0 16,0 0 0-16,-3-2 0 15,3 2 0-15,-3 2 0 0,0-2 0 16,0 6 0-16,0-4 0 15,0 3 0-15,0-2 0 16,0 2 0-16,3-5 0 16,0 3 0-16,0-3 1 15,0 3-1-15,0-1 0 16,0-2 0-16,0 3 0 16,0-3 0-16,0 0 0 15,0 3 0-15,0-3 0 16,0 2 0-16,0-2 1 0,0 0-1 15,0 0 1-15,0 0-1 16,0 0 1-16,0 0-1 16,0 0 1-16,0 0-1 15,0 0 1-15,0-2-1 16,0 2 1-16,0-6-1 16,0 6 1-16,0-2-1 15,0-1 1-15,0 3-1 16,0 0 1-16,0 0-1 15,0 0 0-15,-3 0-1 16,3 0 1-16,-3 5-1 16,0 1 1-16,0 4 0 15,-3 3 0-15,0 3-1 16,0 5 1-16,-3 3 0 16,0 3 0-16,0-1 0 0,1-2 0 15,-1-3 0-15,3-2 0 16,0-6 0-16,0 0 0 15,3-5 0-15,0 0 0 16,0-3 1-16,0 1 0 16,0-6-1-16,3 0 1 15,0-11-1-15,3-2 1 16,-3-6-1-16,0 1 0 16,0-3 0-16,0-11 0 15,0 3-1-15,3-6 1 0,0 4-1 16,0-4 1-16,3 3-1 15,-3 3 1-15,3 3-1 16,-3-1 1 0,3 9 0-1,-3 2 1-15,0 3-2 16,-1 0 0-16,1 5 0 16,-3-3 0-16,0 8 0 15,-3 11 0-15,1 8 0 16,-4 11 0-16,0 2 0 15,3 8 1-15,0 0 0 16,0 3 1-16,0-9-1 16,0-2 0-16,3-7 0 15,0-1 0-15,3-8 0 16,0-5 1-16,3-5-1 16,6-3 0-16,5-11 0 15,16-5 0-15,9-5 0 16,11-6 1-16,4 4-7 0,-9 2 1 15,-7-1-9-15,1-1 1 16,-30-20-4-16,-21-7 1 16</inkml:trace>
  <inkml:trace contextRef="#ctx0" brushRef="#br1" timeOffset="-106863.3">20061 8369 7 0,'-27'-6'3'0,"15"-15"0"0,12 13 4 16,0 3-6-16,0 0 0 15,3 5 1-15,6-3 0 16,0 3-2-16,6 3 0 0,0-1 2 15,6 4 0 1,2 2-1-16,4-3 0 0,9-2 0 16,11-3 0-16,13-6 0 15,26-2 0-15,4-8-1 16,20-10 1-16,18 2-1 16,3 0 1-16,6 9 0 15,3 4 0-15,-15 11-1 16,-9 3 1-16,0 10 0 15,3 3 0-15,-12 5-1 16,0-8 0-16,6-5 0 16,9 0 0-16,-6-3 0 15,0-5 0-15,3 0 0 16,6-2 0-16,-8-6 1 16,2-8 0-16,3 8-1 15,-12-5 1-15,-12 5 0 16,-15 2 0-16,-20 6 0 15,-21-2 1-15,-16 2-1 0,-20 5 1 16,-12 0 0-16,-6 1 1 16,-11 2-1-16,-1-6 1 15,-3 1-2-15,3 0 1 16,3-1-9-16,9 1 0 16</inkml:trace>
  <inkml:trace contextRef="#ctx0" brushRef="#br1" timeOffset="-86729.73">22263 14002 6 0,'-32'-6'3'0,"-7"-4"3"0,30 5 4 0,-3 2-8 16,-3 0 0-16,3 1 2 15,0 2 1-15,1 0-6 16,-1 0 1-16,3 0 4 16,3-3 0-16,0 3-1 15,3 0 1-15,0 0-1 16,3 3 1-16,6-1 0 16,6-2 0-16,9 3-1 15,11-3 0-15,19 3 0 16,14-3 1-16,16-6-2 15,26-7 0-15,15 0-1 16,18-11 0-16,18 3-1 16,-4 0 1-16,7 2-1 15,-3 6 0-15,-21 5 0 0,-21 3 0 16,-6 5 0-16,-15 5 0 16,-8 0 0-16,-13 3 0 15,-6-2 1-15,-2-9 0 16,-4-5 0-16,-14 0 0 15,-9-3 0-15,-6 1 1 16,-7 2-1-16,-2 0 0 16,-6-3 0-16,-3 6 1 15,-3 0-1-15,-6-1 0 16,-6 1 0-16,-9 3 0 0,-18 2-1 16,-15 0 0-16,-26 2-1 15,-15 6 0-15,-25 0 0 16,-20 3 0-16,-9-3 0 15,-11 2 1-15,-7 3-1 16,3-5 1-16,0-2 0 16,3 2 1-16,15 0-1 15,6-1 1-15,18-4-1 16,15 0 1-16,12 2 0 16,14-2 0-16,16-3 0 15,14-3 0-15,12 0 0 16,12-2 1-16,9 0-1 15,6 5 1-15,9 0-2 16,6 0 1-16,9 2-1 16,12 4 0-16,2 4 0 15,22 1 0-15,14 2 0 0,22 8 0 16,17-5 0-16,27 0 0 16,17-8 0-16,22-5 1 15,11-11-1-15,10-6 0 16,-7 1 0-16,-38-5 1 15,-21 4-1-15,-21 1 0 16,-26 8-1-16,-22 2 0 16,-14 3 0-16,-13 3 1 15,-11 0 0-15,-6 5 0 16,-9-1-1-16,-6-1 1 0,-9 2 0 16,-9-3 1-16,-9-2-1 15,-15-1 0-15,-23-2-1 16,-30-2 0-16,-25-1 0 15,-37 0 0-15,-19 9-1 16,-23-1 1-16,5 8 0 16,9-5 0-16,10-3 0 15,32 3 1-15,33-5-7 16,23-3 1-16,46-11-7 16,17-26 1-16</inkml:trace>
  <inkml:trace contextRef="#ctx0" brushRef="#br1" timeOffset="-84598.4">20561 12163 7 0,'-15'-19'3'0,"0"11"1"0,9 6 4 0,-3 2-7 16,-3 2 0-16,0 1 2 16,-2 5 1-16,-1 5-5 15,0-2 1-15,0-1 3 16,3 4 0-16,3-6-1 16,3 2 1-16,3-7-2 0,6 5 1 15,6-8-1-15,6 0 1 16,9 0-1-16,8-3 0 15,7-2-1-15,12 0 1 16,17-6-1-16,30-5 1 16,4-5-1-16,20-3 1 15,12-2-1-15,-6-3 1 16,-3-1-1-16,-6 1 1 16,-9 11-1-16,-15 5 1 0,-18 5-1 15,-11 2 1 1,-15 4-1-16,-10-4 0 0,-5 1 0 15,-3 0 0-15,-1 0 1 16,-5-1 1-16,0-2-1 16,-3-2 0-16,-6-1 0 15,-3 1 1-15,-7-1-1 16,-8 6 1-16,-8 2-2 16,-7 6 0-16,-9 2 0 15,-18 6 1-15,-20-1-1 16,-16 3 0-16,-5 9 0 15,-18-1 0-15,-15 2 0 16,0 1 1-16,-12 0-1 16,0 0 0-16,-3 0 0 15,9 0 0-15,0-3 0 16,5 0 0-16,7-3 1 16,21-2 1-16,18-8-1 15,17 3 1-15,15-6-1 16,15-5 1-16,19-3-1 15,19-2 1-15,25-8-2 0,21-3 0 16,29-10 0-16,36-1 0 16,21-5 0-16,26 9 0 15,16 1 0-15,5 17 0 16,-11 5-5-16,3 19 0 16,-10 4-5-16,-41-17 0 15</inkml:trace>
  <inkml:trace contextRef="#ctx0" brushRef="#br1" timeOffset="-80092.38">22692 15912 16 0,'-15'16'8'0,"3"-11"-5"16,12-2 8-16,0-1-12 15,0-2 1-15,0 0 0 16,0 0 1-16,3 0-1 15,-3 0 1-15,3 3 0 16,-3-3 0-16,0 0 0 16,-3 0 1-16,0 0-1 15,-3 3 0-15,0-1-1 16,-3-2 0-16,1-2-3 16,-1-1 0-16,6-5-3 0,3-10 1 15</inkml:trace>
  <inkml:trace contextRef="#ctx0" brushRef="#br1" timeOffset="-62962.98">23826 7861 6 0,'0'0'3'0,"0"-13"-1"0,-3 13 4 16,0 0-5-16,-3 0 0 15,-6-3 2-15,0 0 1 16,3-2-4-16,1-3 0 15,2 0 3-15,0-3 1 16,3-2-1-16,3 0 1 16,0 5-2-16,0-2 1 15,0 2-1-15,0 2 1 16,0 1-1-16,0 5 0 0,-3 0-1 16,0 3 1-1,0 2-1-15,3 3 1 0,0-3-2 16,0-2 1-16,3-1 0 15,3-4 1-15,0-1-1 16,0-7 1-16,0 4 0 16,-3-2 0-16,-1 3 0 15,1 2 0-15,-6 3-1 16,-2 3 1-16,-1 2-3 16,0 1 0-16,0 2-9 15,3 0 0-15</inkml:trace>
  <inkml:trace contextRef="#ctx0" brushRef="#br1" timeOffset="-62348.98">23817 7879 15 0,'-18'-2'7'0,"-14"-22"2"15,26 21 1-15,0-2-7 16,0 0 0-16,-3-1 1 16,3 1 0-16,0 0-5 15,3-1 0-15,3 1 4 16,3 0 1-16,6 0-2 16,3 2 0-16,3 0 0 15,2 3 0-15,-2 3-1 0,0 5 0 16,-3 2-1-16,0 4 1 15,-3 2 0-15,0-3 0 16,-3 0-1-16,0 0 1 16,0 0 0-16,3-2 0 15,-3 0 0-15,3-6 1 16,3-2-3-16,5-3 0 16,1-3-9-16,6 3 1 15</inkml:trace>
  <inkml:trace contextRef="#ctx0" brushRef="#br1" timeOffset="-61897.82">23814 7779 13 0,'-21'-3'6'0,"-2"0"5"0,17 1-3 31,0 4-5-31,3 1 0 16,3 2 2-16,12-2 1 15,5 0-8-15,7 5 1 16,0 2 4-16,0 1 0 16,3 5-2-16,2 2 0 15,1 3-1-15,0 6 1 16,-3-1 0-16,-6-2 0 0,-7 5 0 15,-2 3 0-15,-3 0-4 16,0-6 1-16,6-5-6 16,3-15 1-16</inkml:trace>
  <inkml:trace contextRef="#ctx0" brushRef="#br1" timeOffset="-61476.99">24219 7707 11 0,'-9'-8'5'0,"15"-10"5"0,-3 13 0 16,0-1-9-16,3 1 0 16,0 2 1-16,0 3 0 15,3 8-2-15,0 5 0 16,9 17 1-16,-6-7 0 16,8 28 0-16,-5 2 0 15,0 5 0-15,3 3 0 0,0 7-1 16,-3-1 1-16,-3-12 1 15,-6-2 0-15,-6-3 1 16,-6-2 0-16,-12-11 0 16,-12-3 1-16,-12-10-1 15,-11-3 1-15,-10-5-5 16,4-8 1-16,-10-8-9 16,1-5 1-16</inkml:trace>
  <inkml:trace contextRef="#ctx0" brushRef="#br1" timeOffset="-45999.55">23275 8348 17 0,'6'-27'8'0,"-15"6"-4"0,4 18 8 0,2-2-12 16,-3 5 1-16,3-8 0 15,0 3 0-15,0 5-2 16,3 0 1-16,0 2 1 16,3 1 0-16,0 2 0 15,3 1 0-15,0-1 0 16,5 0 1-16,1 1 1 15,3 1 0-15,3 1-1 16,3 0 1-16,6 0 0 16,2 3 0-16,4-3-1 15,6 5 0-15,6 0-1 16,2-2 0-16,7 2 0 16,5 3 0-16,4-8-1 15,-1 0 1-15,4-6-1 0,-4 4 1 16,-5-1-1-16,-12 0 0 15,-13 1 0-15,-8-1 1 16,-12 0-1-16,-12-2 1 16,-12 0-1-16,-15-1 0 15,-5-2 1-15,-10 3 0 16,-12-3-1-16,-11 2 1 0,-10-2-1 16,-2-2 0-16,-3-3 0 15,5-1 1-15,10-2-1 16,5-2 1-16,13-4 0 15,11 4 1-15,15-3-2 16,15-1 1-16,21 1-1 16,18-3 1-16,26-2-1 15,16 5 0-15,14 2 0 16,-3-2 0-16,7 7 0 16,-16 4 0-16,-15-1 0 15,-20 6 1-15,-24-1-2 16,-27 6 1-16,-24 3-2 15,-20-3 0-15,-13 0-9 16,4 0 0-16,23-19 0 16,12-15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6T19:56:25.35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7256 5022 8 0,'-21'-32'4'0,"6"-26"-3"0,6 45 5 15,-12-3-6-15,-6-3 0 16,-5-2 0-16,-13-3 1 16,-15 3-2-16,-8 8 1 15,-18 0 0-15,-16 2 1 16,-8 3-1-16,-18-5 1 15,-9 8 0-15,-11 2 1 16,-7 0 0-16,-18 6 0 16,9 10 0-16,-14 6 0 0,-4 7-1 15,7 6 1-15,-7 15-2 16,12 6 0-16,10 6 0 16,8-12 1-16,12 6-1 15,24 5 0-15,12 9 0 16,20 4 1-16,25-5-1 15,17 0 0-15,24-8 0 16,18 3 1-16,24 0 0 16,27-3 1-16,26 3-1 15,21 3 0-15,30-3 0 16,15-11 1-16,27-5-2 16,14-8 1-16,13-3 0 15,17-5 0-15,6-5 0 16,4-11 0-16,2-10 0 15,-9-8 0-15,0-8 0 16,-5-3 0-16,-10-21 0 0,-14-6 0 16,-19-2 0-16,-11-8 1 15,-18 8 0-15,-21-10 0 16,-21-6 0-16,-26-8 1 16,-19-5-1-16,-17-5 0 15,-27 15-1-15,-33-2 1 16,-41 5-3-16,-39-2 0 15,-42 10-6-15,-30 16 1 0,-20 16-4 16,11 13 1 0</inkml:trace>
  <inkml:trace contextRef="#ctx0" brushRef="#br0" timeOffset="4054.49">6541 7840 2 0,'39'10'1'0,"71"-10"0"16,-77-2 2-16,23 2-3 15,13 2 1-15,14-2 1 16,9 0 1-16,16 0-3 16,23 0 0-16,3 0 2 15,8 0 1-15,13-2 0 16,12-4 0-16,3 1-2 16,8-8 1-16,-2 2 0 15,-1-7 0-15,7-6-1 0,-6 0 1 16,-13-5-1-16,7 0 1 15,-9 2-1-15,-10 4 1 16,1-9 0-16,-12 0 0 16,-6 0-1-16,-9-13 0 15,-3-2 0-15,-12-4 0 16,-17 1 0-16,-16 2 0 16,-9 1 0-16,-17 7 0 15,-15-2 0-15,-15 0 0 16,-10-1-1-16,-16-4 1 0,-25-4-1 15,-18 4 1-15,-29 4-2 16,-36 1 1-16,-27 8-1 16,-48 2 0-16,-29 5 1 15,-42 9 0-15,-33 10-1 16,-29 11 1-16,-16 15 0 16,-11 14 0-16,-12 21 0 15,0 16 1-15,9 2-1 16,17 27 0-16,19 16 0 15,23-6 1-15,42 16 0 16,21 14 0-16,50-16-2 16,39 2 1-16,45 11 0 15,50-5 0-15,54-11-2 16,69 13 0-16,74 6-5 16,59 5 0-16</inkml:trace>
  <inkml:trace contextRef="#ctx0" brushRef="#br0" timeOffset="16079.08">5690 16581 13 0,'-18'8'6'0,"-9"-2"1"0,24-6 6 0,0-3-12 16,0 0 0-16,0-2 0 16,3-3 1-16,0-8-2 15,3-2 0-15,3 5 1 16,9-11 1-16,0-5-1 15,3-3 0-15,0-5 0 16,3-11 1-16,-1-5-1 16,-2-2 1-16,3-1 0 15,-3-5 0-15,0-5 0 16,0-13 1-16,-3 5-1 16,5-11 1-16,4-2-1 15,9-11 1-15,0-13-1 0,2-3 0 16,10-16-1-16,9-10 0 15,-7 0 0-15,4-3 0 16,0-3 0-16,-1 4 0 16,-2-4-1-16,2-2 1 15,-8 0-1-15,3 2 1 16,-4-7-1-16,4-3 0 16,3 5 0-16,-4-5 1 15,7 2 0-15,5 25 0 16,4 4 0-16,0 6 0 0,5 8 0 15,-3 8 1-15,13 16-2 16,14 2 1-16,18 13-1 16,1 6 0-16,11 8 0 15,12 8 0-15,-6 7-1 16,9 9 1-16,-1 10-1 16,-2 8 1-16,-17 11-1 15,-16 10 1-15,-12 6 0 16,-17 5 0-16,-16 5 0 15,-8-2 0-15,-10 2 0 16,-5 3 1-16,-6 2-1 16,0 3 0-16,0 0 1 15,-3-5 0-15,-1 5 0 16,-2-2 0-16,3-1 0 16,3-2 1-16,3-3-1 15,-1-8 1-15,1-2-1 16,-3-3 0-16,-3 2-1 0,-3-7 1 15,0 0 0-15,-4-6 0 16,1-2-1-16,0-3 1 16,0-5-1-16,0 2 1 15,3-5-1-15,0-5 1 16,0-3-1-16,-4-5 1 16,-5 5-1-16,-6 0 1 15,-9-5-1-15,-5 5 1 16,-7 1-1-16,0-1 0 0,-9 0 0 15,-6-2 0 1,-2-1 0-16,-1 1 1 0,3-6-1 16,0 0 0-16,4 3 0 15,2 3 0-15,6 2 0 16,3 3 1-16,6 2-2 16,6 6 1-16,3 5-1 15,6 5 1-15,6 6-1 16,3 2 1-16,12 11-1 15,15 8 0-15,-1 5 0 16,10 3 1-16,11 7 0 16,4-2 0-16,-4-5-1 15,1 3 1-15,0 2 0 16,-7 0 1-16,-11-3-1 16,-4-2 0-16,-2 0 0 15,-3-6 0-15,-9 0 0 16,0-7 1-16,-10-3 0 15,-2-3 0-15,-6-2-1 16,-9-1 1-16,-6 1-1 0,-11 2 1 16,-13 8-1-16,-6 3 1 15,-11 5-2-15,-7-2 1 16,-6 4 0-16,10-7 0 16,2 0-8-16,13 0 0 15,8-3-6-15,6-34 0 16</inkml:trace>
  <inkml:trace contextRef="#ctx0" brushRef="#br0" timeOffset="18361.23">15783 11353 11 0,'-23'6'5'0,"-7"-4"3"16,21-2 6-16,-3 0-13 16,-3 3 0-16,0-1 0 15,-3 1 1-15,1 0-3 16,2-3 1-16,3 0 1 15,0 0 1-15,-3 0-1 16,0-3 0-16,0-2 0 0,-3-3 0 16,1 0 0-16,-1 0 1 15,6-3 1-15,0-2 0 16,0-5 0-16,3-6 0 16,6 0-1-16,6-5 1 15,6-11-1-15,9-5 1 16,3-2-3-16,8-6 1 15,13-3-1-15,12 1 1 16,14-1-1-16,7-5 0 16,8-5 1-16,12 5 0 0,12 0-1 15,6 3 1-15,12 3-1 16,9 2 1-16,9 0-1 16,15 0 0-16,9-3 0 15,8-2 0-15,-2 13 0 16,0 11 0-16,-1 10-1 15,-11 11 1-15,-15 13-1 16,-15 16 1-16,-12 7 0 16,-9 12 0-16,-15 4 0 15,-3-2 0-15,-8 6 0 16,-4 2 0-16,4-3 0 16,-10 6 1-16,-6-1-1 15,-8 6 0-15,-6-8 0 16,-4 0 1-16,-2 0-1 15,-13-10 1-15,-2-1-1 16,-3 0 1-16,-3-2-1 0,-6-3 1 16,-4-5 0-16,-5-3 0 15,0-2-1-15,-3-3 1 16,0-6 0-16,0-2 0 16,-3-3 0-16,0 1 0 15,0-6 0-15,3-3 0 16,0-5 1-16,-3-8 1 15,3-2-1-15,0-1 0 16,-3-10 0-16,-3-8 1 0,-3-13-1 16,-6-3 0-16,-3-3-2 15,0-5 1-15,-6 11-1 16,-6-5 1-16,-3 4-1 16,-6 1 1-16,4 2-1 15,2 1 0-15,0-3 0 16,0 7 0-16,6 6 0 15,0 8 0-15,7 3 0 16,2 4 0-16,6 9-1 16,6 5 1-16,6 6 0 15,-1 4 0-15,7 12-1 16,6 12 1-16,6 3-1 16,0 8 1-16,3 3-1 15,2 0 1-15,7 12 0 16,3 7 0-16,-1 7 0 15,1 3 0-15,0 5 0 16,-7-11 0-16,-2 3 0 16,-3-2 0-16,-6 5 0 15,-6-6 0-15,-7-5 0 0,-11-2 0 16,-8-6-1-16,-19-2 1 16,-30-9 0-16,-29-1 0 15,-42-1 0-15,-27 5 0 16,-41 11-8-16,-34 16 0 15,1-9-6-15,6-38 1 16</inkml:trace>
  <inkml:trace contextRef="#ctx0" brushRef="#br0" timeOffset="24292.44">15432 16446 23 0,'78'-39'11'0,"85"-51"-8"0,-88 55 12 16,157-10-15 0,3 8 1-16,-21 3-2 15,-5 5 0-15,-19 10-5 16,-32 4 0-16</inkml:trace>
  <inkml:trace contextRef="#ctx0" brushRef="#br0" timeOffset="28060.1">15688 17095 18 0,'0'2'9'0,"24"35"-8"16,-15-13 11-16,3 16-12 15,3 8 1-15,3 12-1 16,-4 7 1-16,-2 4-1 16,-3-8 0-16,0-10 1 15,-3-10 1-15,-3-12 1 16,-3-15 1-16,-6-18 0 16,-3-12 0-16,-3-9 0 15,-2-20 0-15,-1-4-2 16,3-12 1-16,0-15-2 15,6-8 0-15,6 0-1 0,9 8 0 16,6-5-1-16,3-3 1 16,8 5 0-16,7 6 0 15,3-3 0-15,0 10 0 16,-1 11 0-16,4 16 0 16,0 5 0-16,2 6 0 15,10 15-1-15,-3 17 1 16,2 15 0-16,-5 11 0 15,-7 10 0-15,-14 6 1 0,-15-1-1 16,-12-7 1-16,-12-6-2 16,-8-2 1-16,-10-11-3 15,-6-8 0-15,0-2-4 16,-5-11 1-16,-1-8-4 16,3-8 1-16</inkml:trace>
  <inkml:trace contextRef="#ctx0" brushRef="#br0" timeOffset="28451.96">16760 16703 29 0,'-3'40'14'0,"27"10"-19"0,-15-37 27 0,2 3-22 15,-2-3 1-15,-3-5-4 16,3-2 0-16,-3-9-1 16,0-10 1-16,-3-16-5 15,-3-8 1-15</inkml:trace>
  <inkml:trace contextRef="#ctx0" brushRef="#br0" timeOffset="28587.31">16617 16219 27 0,'-51'-21'13'0,"16"37"-18"16,29-16 26-16,0 2-23 16,6 1 1-16,3 2-8 15,9-2 1-15,14-3 6 16,7-3 0-16</inkml:trace>
  <inkml:trace contextRef="#ctx0" brushRef="#br0" timeOffset="28975.94">17120 16992 25 0,'-60'119'12'0,"28"16"-13"0,26-104 22 16,0 1-20-16,0 8 0 15,3-9 2-15,3-7 0 16,0-10-3-16,3-17 0 0,6-13 3 16,0-26 0-1,3-27-1-15,2-16 1 0,7-21-2 16,3-5 1-16,6-5-2 16,6 21 1-16,2 7-1 15,1 14 0-15,0 11-1 16,-7 12 1-16,-5 14-1 15,6 8 0-15,-6 11 0 16,0 10 0-16,-4 10 0 16,1 9 1-16,-3 5-1 15,-6 10 0-15,-12 11 0 16,-12 3 0-16,-6 10 1 16,-12 1 0-16,-11-4-2 15,-13-4 0-15,-9-9-4 16,1-13 1-16,2-18-4 15,13-11 1-15</inkml:trace>
  <inkml:trace contextRef="#ctx0" brushRef="#br0" timeOffset="29441.74">17938 16364 24 0,'0'-10'12'0,"18"-6"-16"0,-9 11 21 0,3-6-17 15,3-10 0-15,3-5 0 16,3 2 1-16,3-5 0 16,-1-6 0-16,-2-2 1 15,-3 5 0-15,0 1 0 16,-3-6 1-16,-6 2-1 16,-9 9 0-16,-6 7-1 15,-9 9 0-15,-9 12-1 16,-6 4 1-16,-5 12-1 15,-1 14 1-15,3 15-1 16,3 12 1-16,7 7 0 16,11-5 1-16,9 7-1 15,15 1 1-15,20-8-1 0,25-8 1 16,17-11-7-16,22-18 0 16,26-19-5-16,3-18 1 15</inkml:trace>
  <inkml:trace contextRef="#ctx0" brushRef="#br0" timeOffset="37398.37">9021 10583 19 0,'-6'-34'9'0,"18"-6"-5"15,-6 32 9-15,0-2-14 16,0-1 1-16,2 1-1 0,-2-1 1 16,0 3 0-16,3 3 1 15,0 2-1-15,3 3 1 16,3 3 0-16,3 2 1 15,3 6-1-15,0 4 1 16,-1 7 0-16,1 12 1 16,-3 11-2-16,-3 8 1 15,-3 0-1-15,-3 13 0 16,0 13 0-16,-3 9 0 16,3 2-1-16,-3-8 1 0,2 2-1 15,4 9 0-15,-3 2 1 16,0-5 0-16,6-5-1 15,9-1 1-15,3 4-1 16,5 2 0-16,-2-6 1 16,0-4 1-16,-3-17-1 15,-3 1 0-15,-12-3 0 16,-10-6 1-16,-4 1 0 16,-22-1 0-16,-12-12 1 15,-18-14 0-15,-20-5 1 16,-9-14 0-16,-4-12-1 15,-5-9 0-15,0-8-1 16,5 1 1-16,4 2-9 16,6 3 0-16,5 2-7 15,7 9 0-15</inkml:trace>
  <inkml:trace contextRef="#ctx0" brushRef="#br0" timeOffset="41766.54">7818 9850 8 0,'-9'-10'4'0,"-12"-1"0"0,15 9 5 0,-2-4-9 15,-4 1 0-15,-3 0 2 16,-9 2 0-16,-3-2-2 15,-6-3 0-15,-5 0 1 16,-7 0 1-16,-3-3 0 16,-5 1 1-16,-1 2-1 15,-11 3 1-15,-7-3 0 16,-5 2 0-16,-15 6 0 16,2 8 0-16,-11 0-1 15,-6 5 1-15,-12 9-1 16,-6 1 0-16,-3 1-1 15,-12 0 0-15,9 10 0 16,-9 4 0-16,-6 9-1 16,9 14 0-16,-8 2 0 0,-16 4 1 15,-3 7-1-15,-11 13 0 16,-13 19 0-16,-5-3 1 16,-7 8-1-16,1 11 1 15,-10 8-1-15,10-6 1 16,14 3-1-16,13 10 1 15,8-7-1-15,9 2 1 16,12 11-1-16,12-2 0 16,3-1 0-16,12 11 0 0,12-9 0 15,-6 9 0-15,18 13-1 16,8-5 1-16,1 13 0 16,6 0 0-16,5-8 0 15,10 13 0-15,11-10 0 16,9 2 0-16,10 6 0 15,8-14 0-15,15-2-1 16,15 8 1-16,6-14 0 16,18-7 0-16,20 2 0 15,4-13 0-15,20-13 0 16,21-3 0-16,4-6 1 16,26-4 0-16,12-3-1 15,11-8 1-15,10-16 0 16,12-3 0-16,5-5 0 15,13-8 0-15,11-5-1 16,4 3 1-16,-1-17-1 16,1-4 1-16,5-17 0 15,-3-10 0-15,-5-13 0 0,2-11 0 16,1-8 0-16,5-13 0 16,3-6 0-16,-8-4 1 15,2-12-1-15,-9-7 1 16,7-8 0-16,-10-11 1 15,7-5-2-15,-4 3 1 16,-11-14 0-16,-1-10 0 16,-8-5-1-16,-9-1 1 15,74-95-1 1,-39 3 1-16,-29 11-1 16,-18 23 1-16,-18-5-1 15,-21 0 1-15,-3 11-1 16,-6-3 1-16,-18 2-2 15,-8 6 1-15,-10-3-1 16,-9 1 1-16,-5 12-1 16,-18-13 1-16,-7 6-1 15,-5 13 1-15,-9-6 0 16,-6-10 0-16,-6 5-1 16,-9-8 1-16,-6 6-1 15,-6 5 1-15,-9-3-1 16,1-5 1-16,-7 16-1 15,-9 2 1-15,-14-2-1 16,-1 10 1-16,-3 14-1 16,-11 2 1-16,-6-2-1 15,-16 7 0-15,-5 6 0 0,-6 10 0 16,-12 6 0-16,-9 13 0 16,-18 5-1-16,-15 11 1 15,-9 13-1-15,-14 8 1 16,2 16-1-16,-3 5 0 15,-2 13-5-15,-1 14 1 16,13 15-10-16,11 6 1 16,0-11-2-16,33-21 1 15</inkml:trace>
  <inkml:trace contextRef="#ctx0" brushRef="#br0" timeOffset="42488.1">2591 9946 27 0,'-9'-3'13'0,"18"24"-12"15,-3-10 14-15,6 7-15 16,12 19 0-16,9 11 1 15,8 8 0-15,1 2 0 16,3 13 0-16,11 14 1 16,-5 0 1-16,-9 4 0 15,-1-7 0-15,-8 1 0 16,-3-1 0-16,-3 2-1 16,-7-7 1-16,-2-3-1 0,-3-3 0 15,-6-23-1-15,0-6 1 16,3-7-6-16,3-14 0 15,0-3-7-15,3-12 0 16</inkml:trace>
  <inkml:trace contextRef="#ctx0" brushRef="#br0" timeOffset="42832.61">1826 10208 40 0,'105'-67'20'0,"151"-78"-21"16,-164 108 33-16,36-19-32 15,30-18 1-15,2 0 0 16,-17 5 0-16,-9 11-1 16,-18 16 1-16,-21 0-4 0,-11 7 0 15,-22 11-9-15,-5 8 1 16</inkml:trace>
  <inkml:trace contextRef="#ctx0" brushRef="#br0" timeOffset="44754.65">19370 9025 20 0,'-21'-56'10'0,"-14"-7"-6"0,23 44 10 0,-9-4-14 16,-6-9 0-16,-3-3 0 15,-2-4 0-15,-10 2-1 16,-12 0 1-16,-8 2 0 16,-16 3 0-16,-2 6-1 15,-18 2 1-15,-9 6 0 16,-18 2 0-16,-12 5 1 15,-9-2 0-15,-3 10 0 16,-9 14 0-16,1 7 1 16,-1 9 0-16,0 15 0 15,-3 14 0-15,10 5 0 16,-10 7 0-16,-6 12-2 16,6 18 1-16,1 13-1 15,-1-5 1-15,12 15-1 16,3 6 0-16,24 0-1 15,3 8 0-15,12 11 1 0,15-9 0 16,8 20-1-16,10 9 1 16,11-2 1-16,13 19 1 15,8-1-1-15,12 17 0 16,13-3 0-16,11 15 0 16,18-4 0-16,11 10 0 15,13-3-1-15,18 6 0 16,11-1 0-16,21-7 1 0,13 7-1 15,14-15 0-15,24 10 0 16,17-10 1-16,13 0-1 16,12 5 1-1,8-13 0-15,13 10 0 0,8-18 0 16,-65-61 1-16,119 82-1 16,-3-21 1-16,9-14-1 15,-3-7 0-15,11-13 0 16,10-25 0-16,-12-4 0 15,15-6 0-15,-1-21 0 16,-2-8 0-16,-6-22 0 16,-15-12 1-16,-6-11 0 15,-15-21 0-15,-6-14 0 16,-12-10 1-16,-8-21-1 16,-10-13 1-16,-3-11-1 15,-2-11 0-15,-10-2-1 16,1-6 1-16,-16-12-1 15,-5-14 0-15,-9-3-1 0,-10-13 1 16,-17-10 0-16,-15-14 0 16,-17 1 0-16,-7-17 1 15,-15 1-1-15,-11-9 1 16,-10-10 0-16,-11 5 0 16,-10-10-1-16,-11-6 1 31,-18-105-1-31,-15 21 0 15,-9 15-1-15,-15 25 0 0,-5-1 0 16,-10 19 0-16,-12-11 0 16,1 14 0-16,-10-6 0 15,-8-2 0-15,-1 23 0 16,-5-2 0-16,3 0 0 16,-13 13 1-16,-8 5-1 15,-12 0 0-15,0 14 0 16,-21-3 0-16,-9 8-1 15,-12 2 1-15,-6 16-1 16,-14 1 0-16,-16-1 1 16,-3 11 0-16,-2 13-1 15,-1 14 1-15,4-1-1 16,-4 8 1-16,1 11 0 16,-12 13 0-16,2 11-1 15,7 16 1-15,2 18-1 16,16 5 1-16,5 17-2 15,15 9 0-15,24 7-9 0,21-1 0 16,21 8-5-16,32-24 0 16</inkml:trace>
  <inkml:trace contextRef="#ctx0" brushRef="#br0" timeOffset="45250.68">22329 8832 27 0,'3'-8'13'0,"0"24"-11"16,-3-8 16-16,3 8-18 0,3 5 1 16,0 10 2-16,0 12 1 15,-3 20-4-15,0 3 1 16,0 3 2-16,0-3 0 16,0 8 0-16,-3 1 0 15,0-1-2-15,3-3 1 16,0-5-2-16,0-13 1 15,2-3-6-15,1-10 0 16,3-8-6-16,-3-6 1 0</inkml:trace>
  <inkml:trace contextRef="#ctx0" brushRef="#br0" timeOffset="45535.46">21370 8866 28 0,'30'-55'14'0,"80"20"-10"16,-56 19 20-16,38 6-23 15,39-14 1-15,45 8 0 16,35-2 0-16,3-1-3 0,13 3 1 16,-28 0-3-16,-26-2 1 15,-24-1-7-15,-33 1 0 16</inkml:trace>
  <inkml:trace contextRef="#ctx0" brushRef="#br0" timeOffset="53237.1199">11396 16052 25 0,'-6'-2'12'0,"15"-6"-11"16,6 2 13-16,18 4-14 16,14-4 1-16,16 1 1 15,11 0 0-15,18 0 0 16,13 2 0-16,14 0 2 0,0-2 0 16,6 5 0-16,0 0 1 15,-15 0-2-15,-9-3 1 16,-9 3-8-16,-5-2 1 15,-16-14-8-15,-17-8 1 16</inkml:trace>
  <inkml:trace contextRef="#ctx0" brushRef="#br0" timeOffset="53642.5199">11592 14835 36 0,'-3'-8'18'0,"60"8"-19"16,-27 3 28-16,14 0-27 16,28-3 0-16,23 5 0 0,12 3 0 15,21-3 0-15,9-2 0 16,-3-1 0-16,0 1 1 15,-6-3-2-15,-9-8 1 16,-18 3-4-16,-14-8 0 16,-22 2-6-16,-11-10 0 15</inkml:trace>
  <inkml:trace contextRef="#ctx0" brushRef="#br0" timeOffset="54063.13">11670 13287 54 0,'-6'3'27'0,"39"16"-36"0,-13-19 52 16,16 0-44-16,24 0 1 16,29-8-2-16,15-11 1 15,24 1-2-15,12-1 1 16,-9-2-8-16,3-3 1 16,-12 3-5-16,-12 5 0 0</inkml:trace>
  <inkml:trace contextRef="#ctx0" brushRef="#br0" timeOffset="66043.78">10030 17275 22 0,'-15'-27'11'0,"6"6"-9"0,9 13 11 15,0 3-14-15,0-1 1 16,0 6-1-16,0 0 0 15,0 0 1-15,0 3 1 16,0 2-1-16,-6 6 1 16,-3 13 0-16,-6 8 1 15,-12 18 0-15,-2 11 1 16,-7 18 0-16,0 8 0 16,0-10-1-16,10-8 1 15,5-8-1-15,12-8 1 0,9-14 0 16,15-12 0-16,15-14-1 15,17-16 1-15,25 1 0 16,17-11 0-16,15-6-2 16,12-7 1-16,0-1-7 15,0 6 1-15,-3 2-7 16,-8-7 0-16</inkml:trace>
  <inkml:trace contextRef="#ctx0" brushRef="#br0" timeOffset="66448.98">11584 17296 35 0,'8'-27'17'0,"-5"35"-25"15,-3-2 25-15,-3 2-18 16,-2 10 1-16,-10 6-1 0,-9 0 1 15,-6 7 0-15,-6 6 1 16,-5 3 0-16,-7 2 0 16,6 1 0-16,7-1 1 15,5-5 0-15,9-5 1 16,9-3 0-16,12-3 0 16,15-4-1-16,12-6 1 15,12-11 0-15,14-10 0 16,13-14-1-16,-7-10 0 0,1-11-1 15,-13-5 1 1,-11 0 0-16,-15 3 0 0,-15 5-2 16,-12 0 1-16,-12 5-2 15,-12 6 1-15,-9 4-4 16,1 9 0-16,-7 11-5 16,1-1 0-16,-1 8-3 15,15-5 0-15</inkml:trace>
  <inkml:trace contextRef="#ctx0" brushRef="#br0" timeOffset="66809.86">12783 17177 32 0,'-15'-19'16'0,"-41"22"-24"0,35 0 29 16,-3 4-21-16,-12 7 0 15,-11 4-1-15,-7 6 1 16,-8 2 0-16,-7 9 0 16,4-9 2-16,-7 6 0 15,4 2 1-15,2 6 0 16,16 0 1-16,11 0 0 0,15 5-1 15,18-1 1-15,15-4-2 16,15-3 0-16,15-8-1 16,14-2 1-16,10-9-4 15,14-7 1-15,-2-11-9 16,11-16 0-16,6-29-2 16,-12-21 1-16</inkml:trace>
  <inkml:trace contextRef="#ctx0" brushRef="#br0" timeOffset="66989.81">13179 16870 32 0,'24'-13'16'0,"-9"55"-24"16,-12-18 30-16,-6 21-22 16,-6 24 0-16,-6 15 2 15,-6 14 0-15,0 18-2 16,0-4 0-16,3-14-5 15,7-14 0-15,2-18-3 0,9-23 1 16</inkml:trace>
  <inkml:trace contextRef="#ctx0" brushRef="#br0" timeOffset="67290.67">13739 17050 30 0,'-9'2'15'0,"-18"46"-20"0,9-24 26 0,-12 8-20 15,-11 10 0-15,-19 3 1 16,-11 3 1-16,-4 4-4 16,4-1 1-16,8-6 3 15,10-3 0-15,11-2 0 16,21-1 0-16,24 1 0 15,30-8 1-15,38 0 0 16,42-3 1-16,33 0-2 16,18-3 1-16,0 1-6 15,-18-6 0-15,-33 3-11 16,-27-11 1-16</inkml:trace>
  <inkml:trace contextRef="#ctx0" brushRef="#br0" timeOffset="69377.72">9330 17124 27 0,'-12'-37'13'0,"-3"26"-11"16,15 11 13-16,0 8-15 16,0 5 0-16,3 16 0 0,6 6 0 15,-3 10 0-15,3 2 0 16,3 9 0-16,3 8 0 16,3 7 0-16,3 6 1 15,-3 5-1-15,-3 8 1 16,-4 8 0-16,-2 7 1 15,0-15-8-15,3-13 0 16,0-11-1-16,-6-29 0 16</inkml:trace>
  <inkml:trace contextRef="#ctx0" brushRef="#br0" timeOffset="70263.36">9045 16965 25 0,'-15'-13'12'0,"24"2"-16"16,0 11 22-16,5-2-19 15,16-1 1-15,18-5 0 16,14-3 0-16,19-7 0 15,23-1 0-15,18-4 0 16,12-12 1-16,24-4 0 16,5 1 1-16,22 1 1 15,8 0 0-15,13 3 0 16,11 5 0-16,15 2-1 0,12 4 1 16,12 9-2-16,9-1 1 15,3 1-2-15,3 4 0 16,-18-1 0-16,3 3 1 15,-24 0 0-15,-6 0 0 16,-26 6 1-16,-22 2 0 16,-20-3 0-16,-15 0 1 15,-21 3-1-15,-15 8 1 16,-9 3-1-16,-14 2 1 0,-7 8-1 16,-8 8 1-16,-10 16-1 15,-2 8 0-15,-10 5 0 16,-2-2 0-16,-6 15-2 15,-7 4 1-15,-2 9-1 16,-6 9 1-16,-3-11-1 16,-3 8 1-16,-6 5-1 15,-4-2 0-15,1-3 0 16,0-3 1-16,3-2 0 16,3-1 1-16,3 4-1 15,0-9 0-15,0-13 0 16,0-2 1-16,-4-14-1 15,-2-5 1-15,0-8-1 16,-3-11 0-16,-6-2 0 16,-3 0 1-16,-9-3-1 15,-9 0 1-15,-5-5 0 16,-16 0 0-16,-18 0 0 0,-8 0 0 16,-22 0-1-16,-20 2 1 15,-21 1-1-15,-26-1 1 16,-31-5-2-16,-29 3 1 15,-21-10-1-15,-36 2 1 16,-30-8 0-16,-23-8 0 16,-10-8-1-16,-20-8 1 15,9 0 0-15,-1-2 0 16,22 5 0-16,11 10 0 0,16 0 0 16,32 6 1-16,33 0-1 15,38 5 0-15,31-6-2 16,35 1 0-16,29-3-11 15,31-10 1-15,29-3-9 16,24-14 1-16,24-26-1 16,18-23 1-16</inkml:trace>
  <inkml:trace contextRef="#ctx0" brushRef="#br0" timeOffset="77290.75">9467 17939 28 0,'-12'-43'14'0,"-12"33"-22"15,19 7 15-15,-1 3-17 16,0 0 0-16</inkml:trace>
  <inkml:trace contextRef="#ctx0" brushRef="#br0" timeOffset="78387.53">12789 11020 7 0,'0'-119'3'0,"12"58"-11"16,-6 50 7-16,0 9 1 16,0 4 0-16</inkml:trace>
  <inkml:trace contextRef="#ctx0" brushRef="#br0" timeOffset="78670.68">12953 11605 10 0,'41'333'5'0,"-2"175"-5"15,-27-392 11-15,3 252-12 16,0-13 1-16,-3-54 1 15,-3-76 1-15,-6-53 2 16,-3-37 1-16,-6-40 2 0,-6-39 1 16,-6-51-1-16,-15-58 0 15,-11-79-6-15,-7-95 1 16,3-75-10-16,7-58 0 16,11-5 0-16,27 47 1 15,9 59 4-15,3 55 1 16,6 43 5-16,2 45 0 0,7 47 4 15,3 53 1-15,0 48-3 16,-6 71 1-16,-12 66-6 16,-18 75 1-16,-15 78-8 15,-12 62 1-15,0 24-2 16,4-67 1-16</inkml:trace>
  <inkml:trace contextRef="#ctx0" brushRef="#br0" timeOffset="81989.15">12652 17706 7 0,'-15'-27'3'0,"9"-2"-1"0,3 21 3 15,3 0-5-15,3 1 1 16,6 4-4-16,3 0 1 15,12 6 1-15,-3-8 0 16</inkml:trace>
  <inkml:trace contextRef="#ctx0" brushRef="#br1" timeOffset="178289.81">10193 2720 5 0,'-2'-11'2'0,"4"-5"0"16,-2 6 2-16,3 2-4 15,0 0 1-15,0 0 0 16,0 5 1-16,-3 3-2 16,0 0 1-16,0 11 2 15,-3 10 1-15,-3 11 0 0,-8 13 0 16,-4 13 0-16,-9 16 1 16,6 3-1-16,-3 5 1 15,6-11-3-15,4 3 1 16,-4 1 0-16,3-1 0 15,0-11-3-15,3-7 1 16,6-9-7-16,0-10 0 16,6-8-2-16,0-29 1 15</inkml:trace>
  <inkml:trace contextRef="#ctx0" brushRef="#br1" timeOffset="180569.8">10256 2741 9 0,'0'-8'4'0,"6"11"1"15,-3-1 1-15,0-4-6 16,6 2 0-16,6 0 0 16,6 2 1-16,2-4-1 15,7 2 1-15,3-3 1 16,6 3 0-16,5 0 0 15,7-8 1-15,8 3 0 16,10 2 0-16,-4-2 0 16,10 2 0-16,8-5-1 15,3 3 0-15,13 2-2 0,-4-2 1 16,6 3 0 0,3-1 0-16,9 0-1 0,-3 3 0 15,10-8 0-15,-1 8 1 16,6-8-1-16,3 0 1 15,0 0-1-15,6 1 0 16,-3-4 0-16,5 3 1 16,7 0-1-16,-9-3 1 15,9 4-1-15,0 7 1 16,-6-8-1-16,6 2 1 0,0 6 0 16,-3-5 0-1,2 2-1-15,1 3 0 0,0 8 0 16,-6-5 1-16,6 8-1 15,-6-4 0-15,-9 4-1 16,6 2 1-16,-6-5 0 16,0 5 0-16,-9-5 0 15,3 3 0-15,-6 2 0 16,0 0 0-16,0-2 0 16,-6 2 1-16,0 3-1 15,-2-3 0-15,-4-5 0 16,-9 3 1-16,-3-3-1 15,1 2 0-15,-7-2 0 16,0 0 0-16,-5 0 0 16,-7-8 1-1,18-5-1-15,-11-3 1 16,-10 0 0-16,-14 3 0 16,-10-3 1-16,-5 5 0 15,-6-5-1-15,-1 0 1 16,-2 0 0-16,-6 3 0 15,-3 0-1-15,0 2 1 16,-4-5-1-16,1 8 0 16,0-5 0-16,-6 5 0 15,0 0-1-15,0 5 1 16,0 8 0-16,-4 6 0 16,1 5 0-16,3 2 0 0,3 6-1 15,3 5 1-15,3 11-1 16,0 5 1-16,2 2-1 15,1-2 1-15,0 0-1 16,-3-11 0-16,-3 3 0 16,-1 3 1-16,1-6-1 15,-3 1 0-15,0-6 0 16,0 0 1-16,6-6-1 16,-3 6 1-16,-4-7 0 15,4-4 0-15,0-5 0 16,0 0 0-16,0-5-1 15,0 0 1-15,-1-3 0 16,-5 3 0-16,0-5-1 16,0-1 0-16,-3 1 0 15,0-3 1-15,0-3-1 16,-3 3 1-16,0-8-1 16,-3 3 1-16,-3-1-1 15,-3 1 1-15,-3-3-1 0,-3 0 0 16,-3-3 0-16,-6 3 0 15,-3-2 0-15,-3 2 0 16,-9 0 0-16,-8-3 0 16,-4 3 0-16,-3-5 0 15,-8 2 0-15,-10 3 1 16,1 0-2-16,-7 0 1 16,-5-5 0-16,-1 2 0 0,-8-5 0 15,-6 8 0-15,2 0 0 16,1-8 0-16,-3 8 0 15,-9-5 0-15,5 0 0 16,1 5 0-16,0-3 0 16,-6 3 0-16,-10-3 0 15,4 3 0-15,0-2 0 16,3-1 0-16,-9-2-1 16,6 5 1-16,-4 0 0 15,4-3 0-15,-6-2 0 16,3 2 0-16,-3 3 0 15,0 0 1-15,-9 0-1 16,8 0 0-16,-2 0-1 16,0 0 1-16,0 0 0 15,0 0 1-15,-3 3-1 16,3-3 0-16,0 0-1 16,3 0 1-16,5 5 0 0,-5-5 1 15,9 0-1-15,0 0 0 16,3 0 0-16,-1 3 0 15,4-6-1-15,6 3 1 16,-3-5 0-16,2 2 0 16,4 3 0-16,0 0 0 15,5-8 0-15,4 3 1 16,-3 2-1-16,-4-2 0 16,10 0 0-16,-1 2 0 15,1-2 0-15,5-3 0 0,1 0 0 16,-6 0 0-16,2 5 0 15,7-4 0-15,-4 1 0 16,1 4 0-16,5-1 0 16,-5 0 1-16,2 3-2 15,1-5 1-15,5 2 0 16,1 3 0-16,-1 3 0 16,4-11 0-16,-4 5 0 15,4-5 0-15,2 3 0 16,-3 3 1-16,4-4-1 15,5 1 0-15,4 5 0 16,-1-3 0-16,-3 3 0 16,4-5 0-16,5 2 0 15,0-2 0-15,-2 2 0 16,-1-2 0 0,-24 2 0-1,4 3 1-15,-4 0-1 0,7 3 0 16,2-3 0-16,-2 5 0 15,2-5 0-15,-2 0 0 16,5 8 0-16,7-5 1 16,5 2-1-16,3-2 0 15,6 2 0-15,7 1 0 16,5 1-7-16,9 1 1 16,9 8-9-16,12-21 1 15</inkml:trace>
  <inkml:trace contextRef="#ctx0" brushRef="#br1" timeOffset="182059.81">11021 2659 6 0,'3'-18'3'0,"9"-9"-2"16,-6 24 4-16,0 3-5 16,0 0 0-16,0 8 0 15,0 11 1-15,0 10-1 16,-3 13 1-16,-6 14 1 15,-6 15 1-15,-3 17 0 16,-3 7 0-16,-3-10 0 0,0-3 0 16,6 5 0-16,3-10 0 15,3-9-6-15,6-15 0 16,6-8-2-16,6-29 0 16</inkml:trace>
  <inkml:trace contextRef="#ctx0" brushRef="#br1" timeOffset="182449.81">12262 2720 9 0,'15'-3'4'0,"9"35"0"15,-18-16 4-15,0 5-6 16,0 16 1-16,0 11 0 16,0 23 1-16,0 1-5 0,-3-6 0 15,0 3 3-15,3-1 1 16,-1 4-3-16,7-11 1 16,0-8-6-16,6-8 1 15</inkml:trace>
  <inkml:trace contextRef="#ctx0" brushRef="#br1" timeOffset="182769.8">13417 2680 18 0,'3'6'9'0,"-3"78"-7"16,-3-63 12-16,-3 19-14 15,-3 18 1-15,-3 14-1 16,0 10 1-16,-2-14-1 15,2 7 0-15,0-7 0 16,3-1 0-16,3-12-6 16,3-7 1-16</inkml:trace>
  <inkml:trace contextRef="#ctx0" brushRef="#br1" timeOffset="183019.8">14191 2836 20 0,'-12'53'10'0,"6"101"-10"15,0-104 15-15,-3-2-15 16,0 10 1-16,-3 3 0 15,6 0 0-15,1-9-5 16,-1-4 1-16,6-11-3 16,8-10 1-16</inkml:trace>
  <inkml:trace contextRef="#ctx0" brushRef="#br1" timeOffset="183219.8">14944 2839 19 0,'9'50'9'0,"0"72"-9"15,-12-77 15-15,-3 16-15 0,0-3 1 16,0 11 0-16,3 0 0 16,3 5-4-16,3-13 0 15,9-9-2-15,9-15 0 16</inkml:trace>
  <inkml:trace contextRef="#ctx0" brushRef="#br1" timeOffset="183459.8">16072 2852 18 0,'12'45'9'0,"12"61"-10"15,-15-66 14-15,3 10-13 16,-3 6 0-16,3 12-9 16,-3 12 0-16</inkml:trace>
  <inkml:trace contextRef="#ctx0" brushRef="#br1" timeOffset="186939.8">11405 1066 13 0,'-6'-50'6'0,"0"10"0"0,6 27 7 0,0 5-13 15,0 0 1-15,0 8-1 16,0 0 1-16,0 11-1 16,-3 15 1-16,-3 14 0 15,-9 26 1-15,-12 19 0 16,-2 13 1-16,-10 13 1 15,-3 3 0-15,-2-17-1 16,2 4 1-16,3-3-1 16,7-8 0-16,8-3-1 15,6-18 0-15,6-8-5 16,6-11 1-16,3-16-8 16,9-4 1-16</inkml:trace>
  <inkml:trace contextRef="#ctx0" brushRef="#br1" timeOffset="187229.8">10610 1910 27 0,'-27'69'13'0,"13"85"-11"0,17-112 19 16,2 3-20-16,16 8 1 0,9-8 0 16,21-8 1-16,14-27-11 15,30-10 1-15,24-37-1 16,12-39 1-16</inkml:trace>
  <inkml:trace contextRef="#ctx0" brushRef="#br1" timeOffset="187989.81">11539 397 17 0,'3'24'8'0,"-6"58"-4"0,3-66 10 16,-3 15-13-16,3 20 0 0,0 2-1 16,0-1 1-16,0 4-1 15,3-6 0-15,3-10-2 16,0-6 1-16,3-10-5 15,3-3 1-15</inkml:trace>
  <inkml:trace contextRef="#ctx0" brushRef="#br1" timeOffset="188219.81">11947 362 22 0,'-15'22'11'0,"-3"36"-12"0,12-34 19 15,0 13-18-15,3 16 1 16,3 7 0-16,3 7 1 16,0 1-3-16,0-15 0 15,0-5-6-15,-3-6 1 16</inkml:trace>
  <inkml:trace contextRef="#ctx0" brushRef="#br1" timeOffset="188379.81">11601 616 19 0,'30'-29'9'0,"24"29"-9"0,-36 0 11 0,14 6-12 16,7-6 1-16,18 2-3 15,11 6 0-15,-2 0 0 16,2 5 0-16</inkml:trace>
  <inkml:trace contextRef="#ctx0" brushRef="#br1" timeOffset="188729.8">12438 654 18 0,'0'7'9'0,"21"-14"-10"15,-9 7 15-15,5 0-14 0,7-8 0 16,0 2 0-16,6-2 0 16,0 0-2-16,-1-7 1 15,-2-1 0-15,-6-8 0 16,-6-5 0-16,-12 0 1 15,-6 5 0-15,-6-5 0 16,-6 8 3-16,-6 10 0 0,-3 0 0 16,-5 17 1-16,-7 10-1 15,-3-1 0-15,1 20 0 16,5 5 0-16,-3 12-2 16,6 7 1-16,6-6-2 15,13-1 0-15,11-12-8 16,14-3 1-16</inkml:trace>
  <inkml:trace contextRef="#ctx0" brushRef="#br1" timeOffset="189159.81">13227 603 15 0,'-15'8'7'0,"-6"5"-3"15,18-7 4-15,-3 2-9 0,0 2 1 16,-3 11-1-16,-6 3 1 16,0 5 0-16,-6 0 1 15,1 1-1-15,-4 1 1 16,-3-7 1-16,3 0 0 15,6-6 1-15,6-2 0 16,7-13-1-16,7-6 1 16,10-5-2-16,6-8 1 0,6-10-1 15,6 2 0-15,0-13-1 16,2 8 1-16,-8 5-1 16,-3 0 1-16,-6 9 0 15,-3 7 0-15,-3 2 0 16,0 12 0-16,-6 12-1 15,0 9 1-15,-3-4-3 16,0 7 1-16,6-12-6 16,-1 3 0-16,4 0-1 15,6-10 1-15</inkml:trace>
  <inkml:trace contextRef="#ctx0" brushRef="#br1" timeOffset="189699.81">13864 683 4 0,'-6'0'2'0,"-9"8"2"0,9-8-1 0,-6 7-3 16,0 1 1-16,-3 8 2 15,-3 5 0-15,3-5-2 16,0 6 0-16,1 1 2 15,2 1 1-15,3-3 0 16,3-5 0-16,3 0-2 16,3-8 1-16,3-3-2 15,6-13 1-15,0-5-1 16,12-16 1-16,5-11-1 16,13-2 0-1,29-37 0 1,-5 7 0-16,-6 19 0 15,-16 14 1-15,-8 7-1 16,-9 11 0-16,-6 13 1 16,-7 21 0-16,-8 3-2 15,-6 16 1-15,-8 18 0 16,-4 11 0-16,-3 7-3 0,3 1 0 16,6 5-6-16,15-21 0 15</inkml:trace>
  <inkml:trace contextRef="#ctx0" brushRef="#br1" timeOffset="190389.81">16611 1003 12 0,'-3'5'6'0,"-12"-5"1"16,9 8 1-16,-6 13-6 15,-3 19 0-15,-11 21 2 16,-19 13 1-16,-9 32-5 16,-14 13 0-16,-10 10 4 15,1 6 1-15,6-8-2 16,2-10 1-16,16-9-2 15,14-23 1-15,6-16-5 16,9-3 1-16,9-21-7 16,1-14 0-16</inkml:trace>
  <inkml:trace contextRef="#ctx0" brushRef="#br1" timeOffset="190919.81">15864 1942 16 0,'3'3'8'0,"-9"71"1"16,0-45 5-16,-6 16-11 0,-6 13 0 15,-3-5 2-15,3 0 0 16,7-5-6-16,11-11 0 15,11-8 4-15,7-19 0 16,15-4-2-16,15-14 1 16,14-16-4-16,16-13 0 15,8-16-7-15,0 0 1 16</inkml:trace>
  <inkml:trace contextRef="#ctx0" brushRef="#br1" timeOffset="191439.8">16921 413 18 0,'-3'-8'9'0,"8"3"-7"0,4 10 7 16,-3 3-8-16,0 16 0 0,0 5 1 15,0 8 1-15,3 24-4 16,0 13 1-16,-3 2 2 16,-3 6 0-16,0-13-1 15,3 5 1-15,0 0-4 16,0-18 0-16,0-11-4 16,0-16 0-16</inkml:trace>
  <inkml:trace contextRef="#ctx0" brushRef="#br1" timeOffset="191639.81">16462 603 25 0,'24'-34'12'0,"18"21"-13"16,-13 13 21-16,19 0-21 0,20 0 0 15,7 0-7-15,11 8 1 16,3 7 4-16,-2-7 1 16</inkml:trace>
  <inkml:trace contextRef="#ctx0" brushRef="#br1" timeOffset="192039.81">17822 738 11 0,'-11'8'5'16,"-13"13"-2"-16,18-15 5 0,-6 4-8 15,0 11 0-15,-6 0 1 16,-3 11 0-16,-6-3-1 16,-5 11 1-16,-4 2 1 15,3 3 0-15,6-5 0 16,7-3 0-16,2-13 0 15,9-3 0-15,6-21-1 16,12 0 1-16,12-16-1 16,11-10 1-16,4 2-1 15,6-16 0-15,5 3 0 16,-2-5 0-16,0 7 0 16,-10 1 0-16,-2 10 0 15,-6 0 1-15,-6 11-1 0,-6 11 1 16,-6 4-1-1,-6 11 0-15,-6 11-1 0,-3 5 1 16,0 3-1-16,0 5 1 16,0 0-4-16,3 0 1 15,3-5-6-15,9-11 1 16</inkml:trace>
  <inkml:trace contextRef="#ctx0" brushRef="#br1" timeOffset="192379.81">18281 836 15 0,'6'13'7'0,"3"19"-3"15,-6-19 6-15,0 11-9 16,-3-11 0-16,-3 11-2 0,0-3 1 15,0-5-5-15,0 0 1 16</inkml:trace>
  <inkml:trace contextRef="#ctx0" brushRef="#br1" timeOffset="192529.8">18248 474 20 0,'-12'-37'10'0,"-24"42"-14"0,25-3 16 0,-1 6-13 16,-3 6 0-16,3 2-8 16,3-3 0-16</inkml:trace>
  <inkml:trace contextRef="#ctx0" brushRef="#br1" timeOffset="192719.81">18879 299 23 0,'36'0'11'0,"-15"61"-10"15,-18-37 20-15,-3 13-18 16,-3 16 0-16,-3 13 1 16,3 10 1-16,-3 6-10 15,3 1 1-15,6-7-3 16,6-18 0-16</inkml:trace>
  <inkml:trace contextRef="#ctx0" brushRef="#br1" timeOffset="204319.81">7026 513 6 0,'0'6'3'0,"-11"9"2"16,8-9 3-16,-3-6-6 15,-3 8 0-15,-3 2 1 16,-3 11 1-16,-3 9-4 16,-3 17 1-16,-3 11 3 15,-2 3 0-15,2 5 0 16,0 3 0-16,9 5-1 16,0-5 0-16,6-8-1 15,0-8 0-15,3 0 0 16,3-3 0-16,-3-10-1 15,3-3 1-15,3-16 1 0,9-5 0 16,6-16-1-16,18-13 0 16,12-3 0-16,14-16 0 15,4-5-1-15,-7 0 0 16,-2 0-4-16,-4 8 1 16,-11 10-8-16,-6 1 0 15</inkml:trace>
  <inkml:trace contextRef="#ctx0" brushRef="#br1" timeOffset="204769.8">7863 812 9 0,'-6'0'4'0,"0"8"9"15,3 0-7-15,-3-3-6 16,0 11 1-16,-3 5 1 16,-3 3 0-16,-3 8-2 15,-3 0 0-15,1 5 2 16,2 5 0-16,3-5 0 15,3 3 0-15,0-11 0 16,3-5 1-16,3-8-1 16,3-11 0-16,6-21 0 0,15 3 1 15,9-16-2-15,8 0 1 16,1-3-1-16,0 0 1 16,-4-2-1-16,-5 7 1 15,-12 6-2-15,-15 0 0 16,-12 10-1-16,-12 3 1 15,-9 3-4-15,-5 5 1 16,-1 0-5-16,6 0 1 0,6-8-1 16,10 11 0-16</inkml:trace>
  <inkml:trace contextRef="#ctx0" brushRef="#br1" timeOffset="205199.8">8652 746 11 0,'-15'-16'5'0,"3"0"-4"0,9 8 6 16,0 8-7-1,-6 0 1-15,-3 8-2 0,0 0 1 16,-9-8-1-16,-5 8 1 16,-1 0 2-16,-6 5 0 15,-12 11 1-15,1 5 0 16,-4 8 1-16,6 0 1 15,4 8 1-15,2-5 1 16,9 13-3-16,9-8 1 16,12 0-2-16,6-8 1 0,18-8-2 15,15-5 1-15,12-16-6 16,14-16 0-16,13-13-6 16,20-11 0-16</inkml:trace>
  <inkml:trace contextRef="#ctx0" brushRef="#br1" timeOffset="205439.8">8920 564 18 0,'-3'7'9'0,"11"54"-1"15,1-37 7-15,3 21-13 16,0 8 0-16,0 5 1 0,-3 3 0 16,-3 13-4-16,0 0 1 15,0-10-1-15,-3-6 1 16,0-13-7-16,3-16 0 16</inkml:trace>
  <inkml:trace contextRef="#ctx0" brushRef="#br1" timeOffset="205709.81">9161 759 17 0,'-48'32'8'0,"9"18"0"0,27-39 7 0,-2 10-13 15,-1 3 0-15,3 2 0 16,6-7 1-16,9 2-4 16,6 3 1-16,12-3 2 15,14-8 1-15,16-5-2 16,5 0 1-16,10-5-4 16,2-6 1-16,1-10-7 15,-4 10 0-15</inkml:trace>
  <inkml:trace contextRef="#ctx0" brushRef="#br1" timeOffset="206319.81">6431 714 10 0,'3'-29'5'0,"9"29"0"0,-6 6 0 15,0 9-4-15,3 9 1 16,0 13 2-16,0 8 1 15,-3 21-5-15,-3 32 0 16,0 8 3-16,-3 0 1 16,0 2-1-16,6 4 1 15,2-20-2-15,13-12 1 16,3-17-6-16,12-18 1 0,8-16-5 16,4-29 1-16</inkml:trace>
  <inkml:trace contextRef="#ctx0" brushRef="#br1" timeOffset="207129.8">6211 579 16 0,'12'-15'8'0,"35"9"-8"0,-35 6 10 15,27-2-10-15,21 2 0 16,23 0-1-16,24-6 1 16,27 4 0-16,21-4 0 15,20-2 0-15,16 1 1 0,8-9-1 16,10-6 0-16,2 7 1 16,0-9 0-16,-8 3 1 15,-1-3 1-15,-20-5 0 16,-10-3 1-16,-14 3 0 15,-21-3 1-15,-9 3-1 16,0 0 1-16,-21 5-2 16,-18 11 0-16,-8 5-2 15,-13 8 1-15,-8 0-2 16,-16 13 1-16,-11 6-1 16,-9 10 0-16,-6 0-1 15,-6 3 1-15,-6 10 0 16,-3-2 0-16,-3 5 0 15,3 5 1-15,3 5 0 16,0 12 0-16,0-7 0 16,5 1 1-16,1 0-1 15,0-3 1-15,3 3-1 16,0-5 0-16,6 10 0 0,0-8 0 16,3-2-1-16,-4-3 0 15,-2 0 0-15,-6-3 1 16,-9-18-1-16,-15 5 1 15,-9 2 0-15,-29 4 0 16,-31-4 0-16,-38 14 0 16,-56 0 0-16,-49 5 0 15,-52 3 0-15,-46-3 1 16,4 6-1-16,-7 2 0 16,16 3 0-16,20 5 0 15,36-13-13-15,24 0 0 0,53-30-1 16,15-20 0-16</inkml:trace>
  <inkml:trace contextRef="#ctx0" brushRef="#br1" timeOffset="208919.81">11027 1257 12 0,'-12'-32'6'0,"15"-13"0"0,0 37 7 0,0 0-13 15,3-2 1 1,0 2-1-16,3 5 1 0,3 3-2 15,3 0 1-15,5 0 0 16,7 8 0-16,9-5 0 16,17 2 0-16,13-5 1 15,23 0 0-15,27-5 1 16,12 2 0-16,18 3-1 16,24-8 1-16,11 8 0 15,19-5 0-15,8 5-1 16,12-3 0-16,1-5 1 15,-4 3 1-15,-9-3-1 16,-8-5 1-16,-10 2-1 16,-17-2 1-16,-21 5-1 15,-24-8 1-15,-21 8-1 16,-12-8 0-16,-20 3-1 16,-13-11 1-16,-11 3 0 0,-13-3 0 15,-8 3-1-15,-6 0 1 16,-9 2-1-16,-6-7 1 15,-6-1-1-15,-3 1 0 16,-6 0-1-16,0-4 1 16,0 1-1-16,0-2 1 15,0 1-1-15,0 7 0 16,0-4 0-16,3 1 1 16,0-3-1-16,0 5 0 15,0-5-1-15,0 8 1 16,0-3-1-16,0 3 1 0,-3 5-1 15,3 2 1-15,-6-1 0 16,-5 4 0-16,-10-2 0 16,-3-3 0-1,-6 3-1-15,-11-9 1 0,-10 4 0 16,-6-3 0-16,-8-3 0 16,-1 3 0-16,-14-3-1 15,-18 8 1-15,-21 0 0 16,-18-5 0-16,-21 13 0 15,-17-5 1-15,-16 5-2 16,-14 5 1-16,-3 3-1 16,2 0 1-16,13 0 0 15,8 3 0-15,7 10-1 16,14 3 1-16,12 5 0 16,27-2 0-16,15 15 0 15,9-10 0-15,15 8 0 16,17-3 0-16,13 0 0 0,11 11 0 15,15-9 0-15,12 20 0 16,12 10 0-16,15 15 0 16,9 14 0-16,0 5 1 15,3 3-12-15,-3 8 1 16</inkml:trace>
  <inkml:trace contextRef="#ctx0" brushRef="#br1" timeOffset="209539.81">15837 315 11 0,'0'-53'5'16,"9"53"-3"-16,-3 8 6 0,0 8-8 16,-3 5 0-16,3 19 3 15,3 13 0-15,0 34-3 16,3 11 0-16,-1 15 2 15,7 14 1-15,6-5 0 16,3 0 0-16,3-27-1 16,2-10 0-16,4-11-7 15,6-21 0-15</inkml:trace>
  <inkml:trace contextRef="#ctx0" brushRef="#br1" timeOffset="209839.81">15968 339 17 0,'12'-48'8'0,"39"40"-5"0,-22 3 8 0,28 5-10 16,17-3 0-16,27 3 0 16,30 3 1-16,27-3-3 15,21 0 1-15,23-8 0 16,18-5 1-16,19 2 0 16,-4-2 0-16,12-11 0 15,-18 3 0-15,6 5 1 16,-18-5 0-16,-14-3 1 15,898-103-6-15</inkml:trace>
  <inkml:trace contextRef="#ctx0" brushRef="#br1">20043 0 72 0,'45'103'0'0,"-42"-74"0"16,-3 16 1-16,-3 11-1 15,-6 2 0-15</inkml:trace>
  <inkml:trace contextRef="#ctx0" brushRef="#br1" timeOffset="213109.8">6288 3283 13 0,'-3'-23'6'0,"0"31"-6"0,6-6 6 16,0 9-6-16,0-1 0 15,0 6 2-15,3 11 1 16,0-1-3-16,0 9 0 16,-3-4 1-16,-3 6 1 15,0-5 0-15,-3-5 1 16,0-12-1-16,0-15 1 16,-6-13 0-16,0-8 1 0,0-11-2 15,3 1 1-15,3-6-2 16,9-16 1-16,3-14-2 15,9-1 0-15,9 2-1 16,6 5 1-16,-1 16-1 16,-5 5 1-16,-3 11-1 15,-6 13 0 1,-18 27 1 0,0 23 0-16,-6 3 0 15,6 3 0-15,6-1 1 16,12 4 0-16,8-6 1 15,16-11 0-15,9 1 0 16,2-11 0-16,7-1 0 16,-4 1 0-16,-2 0-1 15,-15 3 0-15,-15-3-1 0,-24 5 0 16,-21 3 0-16,-18 5 0 16,-21 5 0-16,-5 0 0 15,-9-2-4-15,2 0 0 16,-5 2-5-16,11-10 1 15</inkml:trace>
  <inkml:trace contextRef="#ctx0" brushRef="#br1" timeOffset="213499.8">7056 3344 8 0,'24'6'4'0,"-3"-12"-1"0,-15 6-3 0,-3 6-1 16,0-4 1-16,-3 11 1 15,-3-5 0-15,0 6 0 16,-3 2 0-16,0-1 2 15,3-1 0-15,0 2 0 16,0-6 1-16,6 1 0 16,0-3 1-16,3-6-2 15,6 4 0-15,3-6-1 0,3-6 1 16,-4 4-1-16,1-1 0 16,-6 0-2-16,0 3 1 15,3 0-1-15,-9 3 1 16,0 8-7-16,3-1 1 15,6 3-2-15,6-13 1 16</inkml:trace>
  <inkml:trace contextRef="#ctx0" brushRef="#br1" timeOffset="213779.81">8050 2876 13 0,'-38'-16'6'16,"-4"-8"-4"-16,33 24 8 0,-6-2-10 15,-6 4 1-15,-2 1 0 16,-4 5 0-16,0-3-1 16,0-2 0-16,3 10 1 15,6 8 1-15,4 11 0 16,8 13 0-16,6 8 0 15,9 5 0-15,8 3 0 16,4 2 1-16,0 9-3 16,-3-3 0-16,-6-1-6 15,-9-9 0-15</inkml:trace>
  <inkml:trace contextRef="#ctx0" brushRef="#br1" timeOffset="214229.8">7607 3299 22 0,'9'-31'11'0,"35"31"-11"0,-35 5 16 31,45 11-17-31,2-6 1 16,19-4-4-16,-1-12 1 0,7-4 2 15,2-9 1-15,-9-5-2 16,-8-7 1-16,-4-12 0 15,-2 1 0-15,-6 0 2 16,-13 2 1-16,-2 3 0 16,-12 0 1-16,-6 5-1 15,-16 3 0-15,-7 5-1 16,-13 3 1-16,-6-3-2 16,-3 6 0-16,-3 2-1 15,0 5 1-15,4-2 0 16,2 5 1-16,3 8-1 15,6 0 0-15,3 13 1 16,6 3 0-16,6 3 0 16,6 15 0-16,3 14-1 15,0 18 1-15,0 11 0 16,0-9 0-16,-3 4 1 16,-3 5 1-16,-1-3-3 0,-2-11 1 15,-3-13-6 1,-6-13 1-16,-8-13-4 0,-10-24 1 15</inkml:trace>
  <inkml:trace contextRef="#ctx0" brushRef="#br1" timeOffset="214549.81">8163 3336 23 0,'-8'-23'11'0,"11"17"-10"0,-3 6 18 16,0 6-20-16,2-4 1 16,4-2 0-16,3 6 1 15,6 1-1-15,6 1 1 16,6 0-1-16,9-2 0 0,2 2 1 15,13-8 0-15,5-8-1 16,13 8 1-16,5-6-1 16,-2-4 0-16,2-3 0 15,-2 5 1-15,-7-6-1 16,-11 4 0-16,-16 2 0 16,-8 0 1-16,-6 3 0 15,-15 5 0-15,-12 2 1 16,-18 4 0-16,-6 1 0 15,-5 7 0-15,-7-12 0 16,0 12 0-16,3-4-1 16,7 9 0-16,5-3-8 15,12-6 0-15,15 1-3 16,9-3 1-16</inkml:trace>
  <inkml:trace contextRef="#ctx0" brushRef="#br1" timeOffset="214699.8">9143 3450 33 0,'-12'8'16'0,"3"3"-14"0,9-9 29 16,0-2-29-16,6-5 1 15,9-6-1-15,12-4 0 16,11-7-12-16,16 7 0 16,23-12-1-16,1-5 1 15</inkml:trace>
  <inkml:trace contextRef="#ctx0" brushRef="#br1" timeOffset="-209496.9199">12843 992 7 0,'3'-16'3'0,"6"24"-4"0,-4-5 3 15,7 2-5-15,6 3 1 16</inkml:trace>
  <inkml:trace contextRef="#ctx0" brushRef="#br1" timeOffset="-207676.9199">20052 0 27 0,'0'254'0'0,"0"-193"2"16,0 0 0-16,0 21 1 16,0 8 0-16,6 8-4 15,0-8 0-15,6-1 3 16,6 9 1-16,5 0-2 16,-2-13 1-16,0-3-1 15,3-13 1-15,3-8-1 16,2-8 1-16,1-3-1 15,3-11 0-15,0-1-1 16,-7-9 1-16,-5-6-1 0,-6-1 1 16,-3-7-1-16,-3 7 0 15,-9-6 0-15,-6-6 0 16,-9 3 0-16,-9 1 0 16,-5-6 0-16,-10 2 1 15,-9-2-1-15,1-3 1 16,-10-2-1-16,-11-3 0 15,-4 0 0-15,-8 0 1 0,-7-3-1 16,-8-10 1-16,-12 3-1 16,-12-4 0-16,-6 1 0 15,-12 2 0-15,-9-2 0 16,-23 5 0-16,-13 6 0 16,-14-4 0-16,-13 6 0 15,-17 0 0 1,-179 6 0-1,69-4 1-15,47-2-1 16,42 0 0-16,45 6 1 16,35 4 1-16,27 6-9 15,18 3 0-15</inkml:trace>
  <inkml:trace contextRef="#ctx0" brushRef="#br1" timeOffset="-197786.9199">3145 1662 1 0,'143'-307'0'0</inkml:trace>
  <inkml:trace contextRef="#ctx0" brushRef="#br1" timeOffset="-193726.9199">7467 12613 13 0,'-3'-53'6'0,"0"2"-7"0,3 44 6 16,0 1-11-16,0 6 1 16</inkml:trace>
  <inkml:trace contextRef="#ctx0" brushRef="#br2" timeOffset="-182956.9199">6913 1775 16 0,'-29'8'8'0,"17"-8"-7"15,12 0 8-15,-3 0-9 16,3 3 1-16,0 2 0 16,6-5 0-16,6 0-1 15,5-5 0-15,10 2 1 16,9-5 1-16,14-8-1 16,4-5 1-16,18-8 0 15,11 0 0-15,15 5-1 16,3-7 1-16,15 1-1 15,9 1 1-15,-3 6-1 16,15 1 0-16,0 1 0 16,0-3 0-16,0 1-1 0,-3-1 0 15,-3-3 0-15,-15 1 1 16,-9-1-1-16,-9 9 0 16,-14-3 0-16,-16 5 0 15,-11 3 0-15,-12 10 0 16,-10-2-1-16,-8 2 1 15,-9 6 0-15,-9 2 0 16,-15 3-1-16,-18 0 1 16,-12 2 0-16,-20 9 1 15,-19-9-1-15,-26 12 0 16,-24 1-1-16,-9-1 1 0,-6 7 0 16,-17 2 0-16,-16 9-1 15,-6 10 1-15,1-5-1 16,8 8 1-16,3-8 0 15,10 0 0-15,11-8 0 16,9 3 0-16,18-11 0 16,18-8 0-16,20-10 0 15,13-3 1-15,17 5-1 16,18-8 1-16,16-2 0 16,17-3 0-16,26-8-1 15,19-8 1-15,26-5-1 16,22-3 1-16,11-8-1 15,18-10 0-15,21-3 0 16,3 5 0-16,5 3 0 16,7 0 0-16,6 6 0 15,0 2 1-15,-1-3-1 16,-2 3 0-16,0 0 0 16,-18 5 0-16,-12 3 0 0,-12 7 0 15,-24 6 0-15,-15 6 0 16,-20-4-1-16,-13 12 1 15,-14-6 0-15,-18 8 0 16,-15-6 0-16,-12 12 0 16,-12-1-1-16,-11-5 1 15,-19 10-8-15,-17 1 1 0</inkml:trace>
  <inkml:trace contextRef="#ctx0" brushRef="#br2" timeOffset="-170886.9199">11467 2974 9 0,'-11'0'4'0,"11"-5"-3"0,6 2 5 0,5-2-7 15,7 2 1-15,12-5 0 16,3 0 0-16,0-2 0 15,5 7 1-15,-2-5-1 16,-6 8 1-16,-12 0 1 16,-12 0 1-16,-12 8 0 15,-9 5 0 1,-48 11 1 0,-2 5 0-16,5-5-1 15,13-3 1-15,8-10-2 16,15-3 0-16,18-3-1 15,6-5 1-15,15-8-3 16,15-5 1-16,8 2 0 16,7 1 0-16,-6-1-1 15,-1 3 0-15,-5 3 0 16,-9 2 1-16,-12 3 0 16,-6 3 1-16,-12 10-1 0,-9-2 1 15,-6 7 0-15,0-2 0 16,3 2 0-16,4 1 0 15,5-3-1-15,9 0 1 16,9-11 0-16,11 3 0 16,7-5-1-16,12-3 1 15,6-3-1-15,-4-2 1 16,-5 5-1-16,-6 5 0 16,-9 3-1-16,-10 0 1 0,-11 8-1 15,-17-3 1-15,-16 3-1 16,-6 8 1-16,-5-1 0 15,5-1 0-15,9-12 1 16,15 1 1-16,21-1-1 16,15-4 1-16,21-6-1 15,14-6 0-15,13-2-1 16,2 0 1-16,-14 3-3 16,-13 5 1-16,-11 0 0 15,-21 11 0-15,-24-3-5 16,-21 10 1-16,-23 1-3 15,-13-25 1-15</inkml:trace>
  <inkml:trace contextRef="#ctx0" brushRef="#br2" timeOffset="-159216.9199">3401 16976 21 0,'-21'-24'10'0,"15"32"-11"0,6 0 11 15,0 13-10-15,6 13 1 0,-6 22 1 16,0 10 0-16,3 8-2 15,-3 5 0-15,6 19 1 16,-6-8 1-16,0-2 0 16,-9-22 0-16,0-11 2 15,-3-12 1-15,-6-14 1 16,-2-5 0-16,-13-27 0 16,-3-16 0-16,-3-23-2 15,4-19 1-15,11-8-4 16,-3-13 0-16,12-8-2 15,6-5 0-15,9 3-1 16,15 10 1-16,12 2-1 16,15 1 0-16,8 2 1 15,10 8 1-15,2 1-2 16,13 9 0-16,-1 9 1 16,-5 13 0-16,-4 16-1 15,-8 10 1-15,-13 11 0 0,-8 8 0 16,-21 16 1-16,-18 13 1 15,-21 13-1-15,-27 3 1 16,-8 16-3-16,-15-3 1 16,5-2-8-16,1-14 0 15</inkml:trace>
  <inkml:trace contextRef="#ctx0" brushRef="#br2" timeOffset="-158836.9199">4020 17050 20 0,'0'24'10'0,"-3"36"-9"15,3-44 8-15,0 8-9 16,0 0 1-16,0 0 1 16,-3 0 0-16,0-6 0 15,-3-7 0-15,3-6 3 16,-12-8 0-16,3-13 0 0,1-15 0 16,-1-6 0-1,12-11 1-15,0 3-3 0,3-13 0 16,6 0-2-1,11-11 1-15,4 11-2 0,12 5 0 16,6 10-5-16,-10 9 1 16,7 7-8-16,0 4 1 15</inkml:trace>
  <inkml:trace contextRef="#ctx0" brushRef="#br2" timeOffset="-158516.9199">4779 16481 31 0,'0'-5'15'0,"3"-9"-18"15,-3 14 21-15,0 6-19 16,-6 2 1-16,0 7-1 16,-3 7 0-16,0 4 1 15,-3 6 1-15,-2 0-1 16,-1 2 1-16,3 0 0 15,-6-2 1-15,9-3 0 16,3-5 0-16,6-5 1 16,0-1 0-16,3-5-1 15,3-7 0-15,0-6-1 16,0-6 1-16,0-10-3 16,0-10 1-16,-6-3-3 15,0-6 1-15,-9-2-4 0,0 0 0 16,-3 6-4-16,3 7 0 15</inkml:trace>
  <inkml:trace contextRef="#ctx0" brushRef="#br2" timeOffset="-158036.9199">5374 16338 28 0,'-3'-3'14'0,"-8"9"-18"0,5-4 24 0,0 4-21 16,-3 4 0-16,0 1 0 15,-12 5 1-15,0-3 0 16,-3 3 0-16,3 8 0 16,1 5 0-16,-1 5 1 15,0 0 1-15,6 3-1 16,3 1 1-16,9-4 0 15,3-5 1-15,3-5-1 16,3-8 1-16,3-8-1 16,9-14 1-16,-3-10 0 15,6-18 0-15,5-8-1 16,4-22 0-16,-3-20 0 16,9-12 0-16,2 4-1 15,4-1 1-15,0 8-2 16,-10 3 1-16,1 11-1 0,-6 15 1 15,-9 14-2-15,0 10 0 16,-3 24-1-16,-6 16 0 16,-9 19 0-16,0 13 0 15,-9 18 1-15,-12 24 0 16,-6 13 1-16,0-5 1 16,3 0-5-16,9-5 0 15,18-19-6-15,9-27 0 16</inkml:trace>
  <inkml:trace contextRef="#ctx0" brushRef="#br2" timeOffset="-157676.9199">5958 16248 35 0,'-39'58'17'0,"15"32"-20"16,21-77 27-16,-3 9-24 16,12 1 1-16,0-1 0 15,12-9 1-15,9-11-1 16,0-12 0-16,0-3 1 16,-4-16 1-16,1-16-1 15,0-8 1-15,0-11 0 16,0 3 1-16,-4 11-2 0,-5 5 1 15,-3 8-3-15,3 8 1 16,-9 13-2-16,0 8 0 31,-9 56-1-31,-6 7 1 16,-6 3-4-16,0-2 1 16,3-3-8-16,4-3 0 15</inkml:trace>
  <inkml:trace contextRef="#ctx0" brushRef="#br2" timeOffset="-157366.9199">6985 15796 28 0,'0'-19'14'0,"-21"22"-13"16,15-1 15-16,-3 6-14 15,-6 0 0-15,-3 3 0 16,-3 7 0-16,1 1-3 16,-1 5 1-16,-3 2 2 15,-3 6 0-15,-9 5-1 16,-2 5 1-16,2 9 0 16,3 4 0-16,4-2-1 15,5-5 0-15,6-3 0 16,6-3 0-16,9-8-5 0,6-7 0 15,9-14-6-15,15-10 1 16</inkml:trace>
  <inkml:trace contextRef="#ctx0" brushRef="#br2" timeOffset="-156966.93">7428 15846 25 0,'18'-13'12'0,"-36"21"-14"0,12-8 15 0,-3 2-14 15,0 6 1-15,-2 0 0 16,-1 3 0-16,3 2 0 16,0 3 0-16,3 2 0 15,3-2 1-15,3-3 0 16,3-5 0-16,3 0 0 16,3-5 0-16,3 2 1 15,0-5 1-15,-1-10 0 16,1-9 0-16,-3-2 0 15,0-8 1-15,-3 0 0 16,0-3 0-16,-6 3-2 16,-3 5 1-16,0 6-2 15,-3 7 0-15,3 3-1 16,0 16 0-16,0 8-1 16,3 8 0-16,0 7 0 15,6 1 0-15,0-5 0 16,3-4 1-16,-3-1 0 15,0-4 1-15,-3-5 0 0,0-5 1 16,0-5-4-16,6-14 0 16,18-5-8-16,32-31 1 15</inkml:trace>
  <inkml:trace contextRef="#ctx0" brushRef="#br2" timeOffset="-156006.9199">20016 16706 25 0,'-18'-37'12'0,"-20"29"-10"0,26 3 13 15,-6 5-15-15,-3-3 1 0,-6 3 1 16,3 3 0-16,1 2-2 16,-7 3 1-16,-3 5 2 15,-6 5 0-15,-5 6-1 16,-10 5 1-16,-11 8-1 16,2-2 1-16,-2 2-3 15,11 0 1-15,15 0-8 16,25-5 0-16,22-14-3 15,16-12 0-15</inkml:trace>
  <inkml:trace contextRef="#ctx0" brushRef="#br2" timeOffset="-155676.9199">20623 16830 40 0,'-50'48'20'0,"2"21"-28"0,36-46 39 16,0 6-32-16,3 6 0 16,6-3-1-16,9-9 1 15,9-17 2-15,18-14 0 16,12-21-1-16,14-6 0 15,4-12 1-15,-1-17 1 16,-14 1 0-16,-12-6 0 16,-10 5-1-16,-11 9 0 15,-15 12-3-15,-18 9 1 16,-14 5-8-16,-10 10 1 0,-12 12-4 16,-8-4 1-16</inkml:trace>
  <inkml:trace contextRef="#ctx0" brushRef="#br2" timeOffset="-155356.9199">21421 16775 39 0,'-12'55'19'0,"-32"6"-25"16,29-45 37-16,-3 5-31 15,0 5 0-15,3-2 1 16,9-3 0-16,12-10-1 16,12-8 1-16,6-11 0 0,3-8 0 15,8 3 0-15,4-6 1 16,0 1-2-16,-7 7 1 16,-5 3-2-16,-9 11 1 15,-9-1-1-15,-3 1 0 16,-24 21-3-16,-6 5 0 15,-6-3-5-15,-8 4 0 16,-7-4-2-16,6-10 0 16</inkml:trace>
  <inkml:trace contextRef="#ctx0" brushRef="#br2" timeOffset="-154746.9199">20022 16499 23 0,'-12'-18'11'0,"-3"10"-13"0,9 5 18 0,-3 3-16 16,-2 3 1-16,-7 0 0 16,-3 5 1-16,-9 5-2 15,-6 11 1-15,-8 5 2 16,-7 21 0-16,-8 3 0 16,-10 10 0-16,1 1 0 15,5 13 1-15,13 2-2 16,23-2 0-16,27-1-3 15,32-7 1-15,28-13-9 16,35-11 0-16</inkml:trace>
  <inkml:trace contextRef="#ctx0" brushRef="#br2" timeOffset="-154296.93">22097 16753 42 0,'-27'-23'21'0,"-77"60"-29"16,74-27 35-16,-9 3-28 16,-2 6 0-16,5-1-1 15,6 1 0-15,15-6 2 16,15 3 1-16,15-3-2 15,9-5 0-15,9 3 0 16,-1 2 1-16,-2 3 0 16,-12 2 0-16,-12 4 0 15,-12 4 0-15,-18 1-1 16,-23 7 1-16,-19 6-7 0,-11-6 1 16,-10-7-3-16,4-14 0 15</inkml:trace>
  <inkml:trace contextRef="#ctx0" brushRef="#br2" timeOffset="-154036.9199">22436 16949 36 0,'-18'8'18'0,"-12"61"-25"0,22-51 35 0,-7 19-28 16,-6 3 0-16,0 0 1 16,9-3 1-16,6-8-3 15,6-8 1-15,6-8-2 16,6-13 1-16,6-10-4 16,12-17 0-16,5-2-5 15,4-5 0-15</inkml:trace>
  <inkml:trace contextRef="#ctx0" brushRef="#br2" timeOffset="-153306.9199">22853 17095 37 0,'-15'10'18'0,"12"33"-25"0,0-25 35 16,0 6-28-16,3 2 0 15,3 4-4-15,9-7 0 0,15-7 2 16,8-10 1-16,16-9-3 16,17-13 0-16,1-8 1 15,2-5 0-15,-2 0 4 16,-7 0 1-16,-14 5 2 15,-9 8 0-15,-16 8-1 16,-11 8 1-16,-12 16-2 16,-18 8 1-16,-5 5-3 15,-7 5 0-15,-3 1 0 16,3-3 1-16,1-9 0 16,11-1 0-16,9-9 1 15,9 0 0-15,9-5 0 16,6-13 0-16,14-6 0 15,10-13 0-15,6-10-1 16,5-3 0-16,1 2-1 16,-3 4 1-16,-10 4-1 15,-8 9 0-15,-6 7-1 16,-9 8 1-16,-9 9-1 16,-9 7 1-16,-3 6-1 0,-3 4 1 15,0 1-1-15,3 3 1 16,6-1 0-16,6 3 0 15,12-5 1-15,9-6 0 16,5 1 0-16,16-3 0 16,-3-6 0-16,2-4 1 15,1-4-1-15,-4 1 1 16,-2-3 0-16,-6-5 0 16,-9-6 0-16,-7-5 0 0,-5-2 0 15,-3-9 0-15,-6 1-1 16,-3-6 0-16,-3 3-1 15,0 5 1-15,0 3-2 16,0 3 0-16,-3 4-3 16,0 6 1-16,0 8-4 15,0 6 1-15,0 10-5 16,9 2 1-16,6 6-3 16,9 5 1-16</inkml:trace>
  <inkml:trace contextRef="#ctx0" brushRef="#br2" timeOffset="-153176.9199">24344 17478 40 0,'33'27'20'0,"-24"23"-18"16,-6-39 39-16,3 7-39 16,0-2 0-16,6 3 0 15,8-6 0-15,13-11-14 16,6-7 1-16,29-27-2 16,28-31 1-16</inkml:trace>
  <inkml:trace contextRef="#ctx0" brushRef="#br2" timeOffset="-150686.9199">4071 17777 41 0,'0'-66'20'0,"83"-32"-20"0,-38 67 20 15,38-17-20-15,48-13 0 16,57-29 0-16,70-21 1 16,64 5-1-16,56-5 0 15,33 5-5-15,2 19 1 0,-11 10-6 16,-42 3 0-16</inkml:trace>
  <inkml:trace contextRef="#ctx0" brushRef="#br2" timeOffset="-150116.93">20129 17539 45 0,'134'-16'22'0,"247"61"-22"15,-235-16 23-15,71 14-28 16,66 20 0-16,33 1-11 15,14 10 0-15,-9-5 15 16,-32-14 0-16</inkml:trace>
  <inkml:trace contextRef="#ctx0" brushRef="#br2" timeOffset="-145236.9199">7157 1873 17 0,'-32'-21'8'0,"5"5"-5"0,27 11 8 16,-3 2-11-16,0-5 0 16,12 3-1-16,9-3 0 15,6-8 1-15,17-8 0 16,31-5 0-16,23-8 1 15,27-10-1-15,36-4 1 16,17 6 0-16,22 6 1 0,11-4-1 16,3 4 1-16,-14 10-1 15,-19 5 1-15,-17 3-1 16,-27 7 0-16,-33 6-1 16,-20 0 1-16,-19 6 0 15,-17-6 1-15,-12 8-1 16,-7-5 0-16,-14 2 1 15,-9-2 1-15,-6-3-9 16,-9 8 0-16</inkml:trace>
  <inkml:trace contextRef="#ctx0" brushRef="#br2" timeOffset="-139126.9199">16066 2656 6 0,'-9'-13'3'0,"3"-8"0"0,3 13 3 15,0-3-5-15,0-2 0 16,0 0 1-16,-2-3 1 15,-4-2-3-15,-3-4 0 0,-3 1 2 16,-6-3 0 0,0 9 0-16,0-1 0 0,0-5-1 15,-2 5 1-15,-7-3-1 16,-3 9 0-16,-9 2-1 16,-2 0 1-16,-7 10-2 15,-11 4 1-15,2 2-1 16,-5-6 1-16,-7 6 0 15,1 11 0-15,2-1-1 16,-2 3 1-16,8 16 0 16,1 0 1-16,-1 8-1 15,4 0 1-15,-1 8-1 16,4-8 0-16,5 16 1 16,7 3 0-16,5 7-1 15,9 1 1-15,9-1-1 16,9-10 1-16,6-6 0 15,9 6 0-15,9 3-1 16,15-3 1-16,15 2-1 16,5-2 1-16,16 2 0 0,5-15 0 15,16 2 0-15,5-15 0 16,3 2 0-16,3-3 0 16,4-13 0-16,5-2 1 15,-15-3-1-15,3-8 1 16,-8-8-1-16,-10 5 1 15,-2-13-1-15,-7-8 1 16,-5-10 0-16,-4-11 0 16,1-11 0-16,-13-5 0 0,-2-8 0 15,-3 8 0-15,-1-15-1 16,-2-14 0-16,-6-8 0 16,-6-6 0-16,-9 20-1 15,-9 7 0-15,-12 3-1 16,-12 18 0-16,-27 6-9 15,-29 23 0-15</inkml:trace>
  <inkml:trace contextRef="#ctx0" brushRef="#br2" timeOffset="-135606.9199">15974 1709 5 0,'-3'-8'2'0,"9"-8"-3"16,-3 11 3-16,-3 5-2 15,0-3 1-15,0 3 2 16,0 0 0-16,0 0-3 15,0 0 1-15,-3-7 2 16,3 7 1-16,-3 0 0 16,3-6 0-16,-3-2-1 15,-3 0 1-15,0 0-1 16,0 0 0-16,0 1-2 0,-3-1 0 16,-3 2 0-16,0-2 0 15,4 0-1-15,-1 3 1 16,-3 2-1-16,-3-2 0 15,-12 5 0 1,-9 0 0-16,-8 0 0 0,2 5 0 16,-9-2-1-16,-5 2 1 15,5 3 0-15,-2-8 1 16,2 8-1-16,0 0 1 16,1 0-1-16,-1 5 0 15,7 11 0-15,-7 0 0 16,-3 2 0-16,1 6 0 0,-7-3-1 15,-5 3 1-15,-1 0 0 16,7 5 0-16,8 0 0 16,7 5 0-16,5 3-1 15,6-2 1-15,6-1 0 16,6 3 1-16,10-8-1 16,-1-5 1-16,3-1 0 15,3-4 1-15,0-1-1 16,0-4 0-16,0-1 0 15,0-11 1-15,-3 3-2 16,0 1 1-16,0 2 0 16,0-8 0-16,0-1 0 15,0 1 1-15,0-2-1 16,4 2 1-16,-1-8-1 16,3 2 1-16,0 4 0 15,0-6 0-15,0 0-1 0,3-6 0 16,-3 4 0-1,3-6 0-15,0 8-1 16,-3-6 1-16,3-4 0 0,0-9 0 16,0 1-1-16,0-3 1 15,3-16-1-15,0-3 1 16,3-5-1-16,0 0 1 16,-3 0-1-16,2 3 0 15,-2 5 0-15,3 2 0 0,0-2 0 16,-3 11 0-16,0 7-1 15,0 3 0-15,0 11 0 16,0 5 0-16,-3 5 0 16,0 11 1-16,-6 13-2 15,-6 24 1-15,-2 11 0 16,-4 4 1-16,-3-4 0 16,-6 5 0-16,6-8 0 15,0-3 1-15,9-5 0 16,6-6 1-16,21-7-1 15,18-11 1-15,27-13-7 16,41-5 0-16,42-25-5 16,20-36 0-16</inkml:trace>
  <inkml:trace contextRef="#ctx0" brushRef="#br2" timeOffset="-134176.9199">15575 3297 15 0,'-12'-29'7'0,"3"13"-2"0,9 8 4 16,0 2-10-16,0 6 1 15,6-2-1-15,0 2 1 16,0 0 0-16,3 2 0 15,3 4-1-15,3 2 1 0,6 0-1 16,8 2 1-16,7 3 0 16,3 1 0-16,14 4 0 15,7 3 1 1,77 53 0 0,-3 1 0-16,0 1 0 15,-3 1 0-15,12 18 0 16,0 14 0-16,-1 2-1 15,10 11 0-15,-3 15 0 16,3 3 1-16,0 19-1 16,-4 13 0-16,4-5 0 15,3 21 0-15,-15-8 0 16,6 23 1-16,-9-4-1 16,-6 15 1-16,-15-10 0 15,0 18 0-15,-12-13 0 16,-15 16 0-16,-14-3 0 15,-10 3 1-15,-2-5-1 0,-7-17 0 16,-8 9-1-16,-9-19 1 16,-4 3-1-16,4-3 1 15,0-16-1-15,-4-2 1 16,1-8-1-16,0-22 1 16,-6-10-1-16,-1 0 1 15,-8-18-1-15,-3-17 1 16,-3-13 1-16,-3-23 0 15,-3-14 1-15,-3-10 0 0,0-8 0 16,0-9 1 0,-3-7 0-16,0-10 0 0,3-6-3 15,3-8 1-15,-4-6-10 16,1-7 0-16,-6-18-3 16,-3-35 1-16</inkml:trace>
  <inkml:trace contextRef="#ctx0" brushRef="#br2" timeOffset="-133816.9199">19263 8813 19 0,'-18'6'9'0,"9"41"-10"15,6-26 12-15,-3 11-12 0,0 16 0 16,9 26 1-16,9 5 0 16,9-5 0-16,18 11 1 15,14 5 0-15,4-3 0 16,11-2 1-16,-2-19 0 16,-7-10 2-16,1-14 0 15,-6-16 1-15,-10-10 0 16,-8-13 0-16,-12-11 0 15,-18-16-1-15,-18-13 1 16,-9-8-3-16,-18 3 0 0,-11-3-2 16,-22-3 1-16,-14 14-1 15,-27 2 0-15,-24 11-11 16,-30 16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8500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24438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44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44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6" rIns="91716" bIns="45856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3A4AB139-6F88-477B-A6E0-E4D2A1A90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9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82FA7-9080-46A4-88AA-2CA00800863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759" tIns="44584" rIns="90759" bIns="44584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058863"/>
            <a:ext cx="4646612" cy="348456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17888" y="8820150"/>
            <a:ext cx="2270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" tIns="27069" rIns="19108" bIns="27069"/>
          <a:lstStyle/>
          <a:p>
            <a:pPr defTabSz="919163">
              <a:lnSpc>
                <a:spcPts val="160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48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9ED4D-1721-4812-93C5-D5D4775B8602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05B5E-739E-470C-8921-A5395C4DC134}" type="slidenum">
              <a:rPr lang="en-US"/>
              <a:pPr/>
              <a:t>18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91FE4-9225-4B1F-A5EE-DE079302D9C6}" type="slidenum">
              <a:rPr lang="en-US"/>
              <a:pPr/>
              <a:t>20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A0719-0EE9-4E41-B921-EFD08A93A291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91FE4-9225-4B1F-A5EE-DE079302D9C6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FA079-5BA8-4797-8F44-AF2F3C99D96E}" type="slidenum">
              <a:rPr lang="en-US"/>
              <a:pPr/>
              <a:t>23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90E44-E885-4218-B2F1-E5F654F8902C}" type="slidenum">
              <a:rPr lang="en-US"/>
              <a:pPr/>
              <a:t>24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2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8A7EA-5CA1-41E4-9B0E-3F42A0B0893C}" type="slidenum">
              <a:rPr lang="en-US"/>
              <a:pPr/>
              <a:t>25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DB3EC-46DE-49E0-8C25-6D0381ACD281}" type="slidenum">
              <a:rPr lang="en-US"/>
              <a:pPr/>
              <a:t>26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6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6BABE-F166-4AA0-9C00-A3647CA4C873}" type="slidenum">
              <a:rPr lang="en-US"/>
              <a:pPr/>
              <a:t>27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CA78F-6DB4-4F6E-B6D9-66575D6DD434}" type="slidenum">
              <a:rPr lang="en-US"/>
              <a:pPr/>
              <a:t>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18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6EA07-ECC4-4E44-AD35-99F5B79BB9B6}" type="slidenum">
              <a:rPr lang="en-US"/>
              <a:pPr/>
              <a:t>28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8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2A432-0B78-470A-9F93-9E454E35FCDD}" type="slidenum">
              <a:rPr lang="en-US"/>
              <a:pPr/>
              <a:t>29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94BC6-B9C7-4530-B148-08CE6BD4C342}" type="slidenum">
              <a:rPr lang="en-US"/>
              <a:pPr/>
              <a:t>30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0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F448-51DF-4B54-93F3-175C452DB3CB}" type="slidenum">
              <a:rPr lang="en-US"/>
              <a:pPr/>
              <a:t>32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4DBC6-791F-4DA8-9061-D1838250B22E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4EE99-8D04-46CB-A34D-556353D295D7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DBFBE-1101-4436-B519-6F9B7A3951D3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6BFBD-0395-4387-92BF-1C684101967D}" type="slidenum">
              <a:rPr lang="en-US"/>
              <a:pPr/>
              <a:t>11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03387-2EFF-4399-AA30-D2B487EA250B}" type="slidenum">
              <a:rPr lang="en-US"/>
              <a:pPr/>
              <a:t>12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188E3-9463-4773-B2F1-6833920D4CA2}" type="slidenum">
              <a:rPr lang="en-US"/>
              <a:pPr/>
              <a:t>13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0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EB94F-CF91-4211-9468-412CE3D76FF4}" type="slidenum">
              <a:rPr lang="en-US"/>
              <a:pPr/>
              <a:t>14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80DFC-5C97-4832-9C74-965D5A4FB0D9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312D-00F5-49DC-8B22-F78836517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0FFDC-79F1-4C45-AAB9-3F62E8847901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8F096-DFB0-4375-BA2B-34184C6F4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90D64-3102-4A05-864D-9CA634C3FF64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6D269-27DF-4D1B-8296-A83DF1445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5FBBC-F605-4AB5-A541-974C6989D7F8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B40CD-7665-407E-AE66-AF82A6AD3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2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B80C5-DC7A-4DB5-AE1F-2B0D7FA46F63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88F9A-530D-4745-8F16-C99B7CC9D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51561-612E-4C17-AE17-35E095C736F2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B6168-3748-4F1A-9C04-5B6E26E72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8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679EF-D67D-44F5-97A4-CF19E25FD944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EC68-6ED5-4649-8F1F-57046870F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3A63B-7A14-4FCB-BBDF-6B62D1D33DD7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C70C-7400-4628-8DFC-A58D98143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E8427-750B-46EE-ABE2-9B818D160322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8BADE-7DB6-4C3E-A0AF-E76E84676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2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A7963-828D-4593-9F01-1D017903C62B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C4445-68AF-4570-B5F5-C2C4A0EBF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6E769-0E25-4FBC-B60A-F23A43BAF85F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C1AFD-25A0-4C2B-97AC-FFD2A3E6F4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13772533-EE55-4C2B-9CFF-F17E869AF5D2}" type="datetime1">
              <a:rPr lang="en-US"/>
              <a:pPr/>
              <a:t>1/28/2022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1317157-4867-45D0-A6CA-92DF38D187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 Winter 2022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7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Synchronization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Gary 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45720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65560" y="3283200"/>
              <a:ext cx="4727160" cy="108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9440" y="3278160"/>
                <a:ext cx="473904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725880" y="2583000"/>
              <a:ext cx="1407240" cy="870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6520" y="2573640"/>
                <a:ext cx="1425960" cy="88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FF18-43DB-4372-80B7-8F5A926E0C19}" type="slidenum">
              <a:rPr lang="en-US"/>
              <a:pPr/>
              <a:t>10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Interleaved schedules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problem is that the execution of the two threads can be interleaved, assuming preemptive scheduling: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What’s the account balance after this sequence?</a:t>
            </a:r>
          </a:p>
          <a:p>
            <a:pPr lvl="1"/>
            <a:r>
              <a:rPr lang="en-US"/>
              <a:t>who’s happy, the bank or you? </a:t>
            </a:r>
          </a:p>
          <a:p>
            <a:r>
              <a:rPr lang="en-US"/>
              <a:t>How often is this sequence likely to occur?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200400" y="2362200"/>
            <a:ext cx="3200400" cy="561975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-= amount;</a:t>
            </a: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200400" y="2971800"/>
            <a:ext cx="3200400" cy="1111250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-= amount;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put_balance(account, balance);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spit out cash;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3200400" y="4114800"/>
            <a:ext cx="3206750" cy="561975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urier New" pitchFamily="49" charset="0"/>
              </a:rPr>
              <a:t>put_balance(account, balance);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spit out cash;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2895600" y="23622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990600" y="2895600"/>
            <a:ext cx="17811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Execution sequence</a:t>
            </a:r>
          </a:p>
          <a:p>
            <a:r>
              <a:rPr lang="en-US" sz="1400">
                <a:solidFill>
                  <a:srgbClr val="FF0000"/>
                </a:solidFill>
              </a:rPr>
              <a:t>as seen by CPU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6473825" y="2819400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context switch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6477000" y="3886200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context switch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23280" y="2212560"/>
              <a:ext cx="5730120" cy="386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9320" y="2209680"/>
                <a:ext cx="5742360" cy="387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CE0E-6922-4E90-B883-1B8D4FAA0A3E}" type="slidenum">
              <a:rPr lang="en-US"/>
              <a:pPr/>
              <a:t>11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interleavings are ok?  Which are not?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Other Execution Orders</a:t>
            </a:r>
          </a:p>
        </p:txBody>
      </p:sp>
      <p:grpSp>
        <p:nvGrpSpPr>
          <p:cNvPr id="215044" name="Group 4"/>
          <p:cNvGrpSpPr>
            <a:grpSpLocks/>
          </p:cNvGrpSpPr>
          <p:nvPr/>
        </p:nvGrpSpPr>
        <p:grpSpPr bwMode="auto">
          <a:xfrm>
            <a:off x="685800" y="2362200"/>
            <a:ext cx="7696200" cy="1660525"/>
            <a:chOff x="432" y="1728"/>
            <a:chExt cx="4848" cy="1046"/>
          </a:xfrm>
        </p:grpSpPr>
        <p:sp>
          <p:nvSpPr>
            <p:cNvPr id="215045" name="Rectangle 5"/>
            <p:cNvSpPr>
              <a:spLocks noChangeArrowheads="1"/>
            </p:cNvSpPr>
            <p:nvPr/>
          </p:nvSpPr>
          <p:spPr bwMode="auto">
            <a:xfrm>
              <a:off x="432" y="1728"/>
              <a:ext cx="2304" cy="1046"/>
            </a:xfrm>
            <a:prstGeom prst="rect">
              <a:avLst/>
            </a:prstGeom>
            <a:solidFill>
              <a:srgbClr val="C5FFD3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int withdraw(account, amount) {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int balance = get_balance(account);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balance -= amount;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put_balance(account, balance);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spit out cash;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}</a:t>
              </a:r>
            </a:p>
          </p:txBody>
        </p:sp>
        <p:sp>
          <p:nvSpPr>
            <p:cNvPr id="215046" name="Rectangle 6"/>
            <p:cNvSpPr>
              <a:spLocks noChangeArrowheads="1"/>
            </p:cNvSpPr>
            <p:nvPr/>
          </p:nvSpPr>
          <p:spPr bwMode="auto">
            <a:xfrm>
              <a:off x="2976" y="1728"/>
              <a:ext cx="2304" cy="1046"/>
            </a:xfrm>
            <a:prstGeom prst="rect">
              <a:avLst/>
            </a:prstGeom>
            <a:solidFill>
              <a:srgbClr val="FFE0D9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int withdraw(account, amount) {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int balance = get_balance(account);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balance -= amount;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put_balance(account, balance);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spit out cash;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}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0200" y="1878480"/>
              <a:ext cx="8619120" cy="311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240" y="1872720"/>
                <a:ext cx="8635320" cy="312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A0E2-0490-41B3-B7CA-BD55DDE4C5B2}" type="slidenum">
              <a:rPr lang="en-US"/>
              <a:pPr/>
              <a:t>12</a:t>
            </a:fld>
            <a:endParaRPr lang="en-US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1066800" y="1752600"/>
            <a:ext cx="3352800" cy="1111250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int xfer(from, to, amt) {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withdraw( from, amt 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deposit( to, amt 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How About Now?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4800600" y="1752600"/>
            <a:ext cx="3276600" cy="1111250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int xfer(from, to, amt) {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withdraw( from, amt 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deposit( to, amt 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2895600"/>
          </a:xfrm>
          <a:noFill/>
          <a:ln/>
        </p:spPr>
        <p:txBody>
          <a:bodyPr/>
          <a:lstStyle/>
          <a:p>
            <a:r>
              <a:rPr lang="en-US"/>
              <a:t>Morals:</a:t>
            </a:r>
          </a:p>
          <a:p>
            <a:pPr lvl="1"/>
            <a:r>
              <a:rPr lang="en-US"/>
              <a:t>Interleavings are hard to reason about</a:t>
            </a:r>
          </a:p>
          <a:p>
            <a:pPr lvl="2"/>
            <a:r>
              <a:rPr lang="en-US"/>
              <a:t>We make lots of mistakes</a:t>
            </a:r>
          </a:p>
          <a:p>
            <a:pPr lvl="2"/>
            <a:r>
              <a:rPr lang="en-US"/>
              <a:t>Control-flow analysis is hard for tools to get right</a:t>
            </a:r>
          </a:p>
          <a:p>
            <a:pPr lvl="1"/>
            <a:r>
              <a:rPr lang="en-US"/>
              <a:t>Identifying critical sections and ensuring mutually exclusive access is … “easier”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38680" y="628560"/>
              <a:ext cx="7047000" cy="462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080" y="621000"/>
                <a:ext cx="7057800" cy="463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37AF-E4E1-45D3-BEE2-FA79A086FC51}" type="slidenum">
              <a:rPr lang="en-US"/>
              <a:pPr/>
              <a:t>13</a:t>
            </a:fld>
            <a:endParaRPr lang="en-US"/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1066800" y="1752600"/>
            <a:ext cx="3200400" cy="287338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i++;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4876800" y="1752600"/>
            <a:ext cx="3200400" cy="287338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i++;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8560" y="1575360"/>
              <a:ext cx="4966920" cy="343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80" y="1572120"/>
                <a:ext cx="4977720" cy="344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5EBF3-45F4-4A5F-B1BE-B8FDBA16752D}" type="slidenum">
              <a:rPr lang="en-US"/>
              <a:pPr/>
              <a:t>14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critical section requirements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dirty="0"/>
              <a:t>Correct critical sections have the following requirements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mutual exclusion</a:t>
            </a:r>
          </a:p>
          <a:p>
            <a:pPr lvl="2"/>
            <a:r>
              <a:rPr lang="en-US" dirty="0"/>
              <a:t>at most one thread is in the critical section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progress</a:t>
            </a:r>
          </a:p>
          <a:p>
            <a:pPr lvl="2"/>
            <a:r>
              <a:rPr lang="en-US" dirty="0"/>
              <a:t>if thread T is outside the critical section, then T cannot prevent thread S from entering the critical section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bounded waiting</a:t>
            </a:r>
            <a:r>
              <a:rPr lang="en-US" dirty="0"/>
              <a:t> (no </a:t>
            </a:r>
            <a:r>
              <a:rPr lang="en-US" dirty="0">
                <a:solidFill>
                  <a:srgbClr val="FF0000"/>
                </a:solidFill>
              </a:rPr>
              <a:t>starvation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if thread T is waiting on the critical section, then T will eventually enter the critical section</a:t>
            </a:r>
          </a:p>
          <a:p>
            <a:pPr lvl="3"/>
            <a:r>
              <a:rPr lang="en-US" dirty="0"/>
              <a:t>assumes threads eventually leave critical sections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performance</a:t>
            </a:r>
          </a:p>
          <a:p>
            <a:pPr lvl="2"/>
            <a:r>
              <a:rPr lang="en-US" dirty="0"/>
              <a:t>the overhead of entering and exiting the critical section is small with respect to the work being done within 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33280" y="1049760"/>
              <a:ext cx="7842960" cy="5243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720" y="1045080"/>
                <a:ext cx="7857720" cy="525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F95F-7F4E-4E48-AE2D-40393EFA4C06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/>
              <a:t>Mechanisms for building critical sections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  <a:p>
            <a:pPr lvl="1"/>
            <a:r>
              <a:rPr lang="en-US" dirty="0"/>
              <a:t>primitive, minimal semantics; used to build others</a:t>
            </a:r>
          </a:p>
          <a:p>
            <a:r>
              <a:rPr lang="en-US" dirty="0"/>
              <a:t>Semaphores (and non-spinning locks)</a:t>
            </a:r>
          </a:p>
          <a:p>
            <a:pPr lvl="1"/>
            <a:r>
              <a:rPr lang="en-US" dirty="0"/>
              <a:t>basic, easy to get the hang of, somewhat hard to program with</a:t>
            </a:r>
          </a:p>
          <a:p>
            <a:r>
              <a:rPr lang="en-US" dirty="0"/>
              <a:t>Monitors</a:t>
            </a:r>
          </a:p>
          <a:p>
            <a:pPr lvl="1"/>
            <a:r>
              <a:rPr lang="en-US" dirty="0"/>
              <a:t>higher level, requires language support, implicit operations</a:t>
            </a:r>
          </a:p>
          <a:p>
            <a:pPr lvl="1"/>
            <a:r>
              <a:rPr lang="en-US" dirty="0"/>
              <a:t>easier to program with; Java “</a:t>
            </a:r>
            <a:r>
              <a:rPr lang="en-US" sz="1800" dirty="0">
                <a:latin typeface="Courier New" pitchFamily="49" charset="0"/>
              </a:rPr>
              <a:t>synchronized()</a:t>
            </a:r>
            <a:r>
              <a:rPr lang="en-US" dirty="0"/>
              <a:t>” as an example</a:t>
            </a:r>
          </a:p>
          <a:p>
            <a:r>
              <a:rPr lang="en-US" dirty="0"/>
              <a:t>Messages</a:t>
            </a:r>
          </a:p>
          <a:p>
            <a:pPr lvl="1"/>
            <a:r>
              <a:rPr lang="en-US" dirty="0"/>
              <a:t>simple model of communication and synchronization based on (atomic) transfer of data across a channel</a:t>
            </a:r>
          </a:p>
          <a:p>
            <a:pPr lvl="1"/>
            <a:r>
              <a:rPr lang="en-US" dirty="0"/>
              <a:t>direct application to distributed systems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0880" y="1227600"/>
              <a:ext cx="8457120" cy="3930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840" y="1222560"/>
                <a:ext cx="8467920" cy="394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102EC-BE19-4813-87CF-CDCE828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Back to in-person </a:t>
            </a:r>
            <a:r>
              <a:rPr lang="en-US" dirty="0" smtClean="0">
                <a:solidFill>
                  <a:srgbClr val="FF0000"/>
                </a:solidFill>
              </a:rPr>
              <a:t>instruction </a:t>
            </a:r>
            <a:r>
              <a:rPr lang="en-US" sz="2000" dirty="0" smtClean="0">
                <a:solidFill>
                  <a:srgbClr val="FF0000"/>
                </a:solidFill>
              </a:rPr>
              <a:t>(subject to change)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759FAF-293C-4FAF-93C7-2A11F10AD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sz="2200" dirty="0"/>
              <a:t>Monday January 31 we return to in-person instruction, MWF 11:30 in CSE2 G10</a:t>
            </a:r>
          </a:p>
          <a:p>
            <a:r>
              <a:rPr lang="en-US" sz="2200" dirty="0"/>
              <a:t>The lectures will still be on Zoom and now Panopto, both live and recorded for later viewing</a:t>
            </a:r>
          </a:p>
          <a:p>
            <a:r>
              <a:rPr lang="en-US" sz="2200" dirty="0"/>
              <a:t>Please continue to use the remote learning option if you are sick or uncomfortable attending in-person.</a:t>
            </a:r>
          </a:p>
          <a:p>
            <a:r>
              <a:rPr lang="en-US" sz="2200" dirty="0"/>
              <a:t>If I cannot make the lectures in person, I will post a message on the class website, Ed discussion board, Canvas, and do an email blast to let you know. </a:t>
            </a:r>
          </a:p>
          <a:p>
            <a:r>
              <a:rPr lang="en-US" sz="2200" dirty="0"/>
              <a:t>Thursday section AA will be in-person.  Sections AB and AC will stay remote for now.  You can choose to attend any section.</a:t>
            </a:r>
          </a:p>
          <a:p>
            <a:r>
              <a:rPr lang="en-US" sz="2200" dirty="0"/>
              <a:t>I will </a:t>
            </a:r>
            <a:r>
              <a:rPr lang="en-US" sz="2200" dirty="0" smtClean="0"/>
              <a:t>need to</a:t>
            </a:r>
            <a:r>
              <a:rPr lang="en-US" sz="2200" dirty="0" smtClean="0"/>
              <a:t> adjust </a:t>
            </a:r>
            <a:r>
              <a:rPr lang="en-US" sz="2200" dirty="0"/>
              <a:t>my Office hours </a:t>
            </a:r>
            <a:r>
              <a:rPr lang="en-US" sz="2200" dirty="0" smtClean="0"/>
              <a:t>(zoom and in-person) to </a:t>
            </a:r>
            <a:r>
              <a:rPr lang="en-US" sz="2200" dirty="0"/>
              <a:t>handle </a:t>
            </a:r>
            <a:r>
              <a:rPr lang="en-US" sz="2200" dirty="0" smtClean="0"/>
              <a:t>walking </a:t>
            </a:r>
            <a:r>
              <a:rPr lang="en-US" sz="2200" dirty="0"/>
              <a:t>between the classroom and my physical </a:t>
            </a:r>
            <a:r>
              <a:rPr lang="en-US" sz="2200" dirty="0" smtClean="0"/>
              <a:t>office, CSE 474</a:t>
            </a: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71884D-0731-428A-9225-789A917D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FBBC-F605-4AB5-A541-974C6989D7F8}" type="datetime1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52374-0E96-4F2E-B973-F5EE11E3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C15F8-43E0-4404-8935-15065FD4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0CD-7665-407E-AE66-AF82A6AD3EE9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75440" y="1641960"/>
              <a:ext cx="7515000" cy="4803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040" y="1636200"/>
                <a:ext cx="7525800" cy="48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2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18571-0318-45CB-8BEE-0E3FF2AF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Debug </a:t>
            </a:r>
            <a:r>
              <a:rPr lang="en-US" dirty="0" err="1">
                <a:solidFill>
                  <a:srgbClr val="0070C0"/>
                </a:solidFill>
              </a:rPr>
              <a:t>Printf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0838F9-7869-4F65-9542-A9E9479D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is great to watch how code is being executed.</a:t>
            </a:r>
          </a:p>
          <a:p>
            <a:r>
              <a:rPr lang="en-US" dirty="0"/>
              <a:t>But sometimes it gets pretty confusing about where the print is coming from, especially if there are a lot of </a:t>
            </a:r>
            <a:r>
              <a:rPr lang="en-US" dirty="0" err="1"/>
              <a:t>printf’s</a:t>
            </a:r>
            <a:r>
              <a:rPr lang="en-US" dirty="0"/>
              <a:t> being executed.</a:t>
            </a:r>
          </a:p>
          <a:p>
            <a:r>
              <a:rPr lang="en-US" dirty="0"/>
              <a:t>My trick was to preface all my debug prints with the file and line number of the </a:t>
            </a:r>
            <a:r>
              <a:rPr lang="en-US" dirty="0" err="1"/>
              <a:t>printf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	</a:t>
            </a:r>
            <a:r>
              <a:rPr lang="en-US" sz="1800" dirty="0" err="1">
                <a:solidFill>
                  <a:srgbClr val="0070C0"/>
                </a:solidFill>
              </a:rPr>
              <a:t>cprintf</a:t>
            </a:r>
            <a:r>
              <a:rPr lang="en-US" sz="1800" dirty="0">
                <a:solidFill>
                  <a:srgbClr val="0070C0"/>
                </a:solidFill>
              </a:rPr>
              <a:t>(“[%s:%d] other details …\n”, __FILE__, __LINE__, ...);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dirty="0"/>
              <a:t>In the </a:t>
            </a:r>
            <a:r>
              <a:rPr lang="en-US" dirty="0" err="1"/>
              <a:t>xk</a:t>
            </a:r>
            <a:r>
              <a:rPr lang="en-US" dirty="0"/>
              <a:t> kernel printing the PID might also be helpful.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	</a:t>
            </a:r>
            <a:r>
              <a:rPr lang="en-US" sz="1800" dirty="0" err="1">
                <a:solidFill>
                  <a:srgbClr val="0070C0"/>
                </a:solidFill>
              </a:rPr>
              <a:t>cprintf</a:t>
            </a:r>
            <a:r>
              <a:rPr lang="en-US" sz="1800" dirty="0">
                <a:solidFill>
                  <a:srgbClr val="0070C0"/>
                </a:solidFill>
              </a:rPr>
              <a:t>(“[%s:%d:%d] …\n”, __FILE__, __LINE__, </a:t>
            </a:r>
            <a:r>
              <a:rPr lang="en-US" sz="1800" dirty="0" err="1">
                <a:solidFill>
                  <a:srgbClr val="0070C0"/>
                </a:solidFill>
              </a:rPr>
              <a:t>myproc</a:t>
            </a:r>
            <a:r>
              <a:rPr lang="en-US" sz="1800" dirty="0">
                <a:solidFill>
                  <a:srgbClr val="0070C0"/>
                </a:solidFill>
              </a:rPr>
              <a:t>()-&gt;</a:t>
            </a:r>
            <a:r>
              <a:rPr lang="en-US" sz="1800" dirty="0" err="1">
                <a:solidFill>
                  <a:srgbClr val="0070C0"/>
                </a:solidFill>
              </a:rPr>
              <a:t>pid</a:t>
            </a:r>
            <a:r>
              <a:rPr lang="en-US" sz="1800" dirty="0">
                <a:solidFill>
                  <a:srgbClr val="0070C0"/>
                </a:solidFill>
              </a:rPr>
              <a:t> ...);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E2E5A4-AD9A-4416-8841-BE453B0D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FBBC-F605-4AB5-A541-974C6989D7F8}" type="datetime1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29503-903C-4EB8-9795-7C8A8838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AE443F-DFE0-4186-8441-819EC5F0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0CD-7665-407E-AE66-AF82A6AD3EE9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71120" y="3328200"/>
              <a:ext cx="6854040" cy="2115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240" y="3323160"/>
                <a:ext cx="6861960" cy="21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4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9F89-801B-43F1-B85D-91CE290A6792}" type="slidenum">
              <a:rPr lang="en-US"/>
              <a:pPr/>
              <a:t>18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lock is a memory object with two operations: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acquire()</a:t>
            </a:r>
            <a:r>
              <a:rPr lang="en-US" dirty="0"/>
              <a:t>: obtain the right to enter the critical section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release()</a:t>
            </a:r>
            <a:r>
              <a:rPr lang="en-US" dirty="0"/>
              <a:t>: give up the right to be in the critical section</a:t>
            </a:r>
          </a:p>
          <a:p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acquire()</a:t>
            </a:r>
            <a:r>
              <a:rPr lang="en-US" dirty="0">
                <a:solidFill>
                  <a:srgbClr val="FF0000"/>
                </a:solidFill>
              </a:rPr>
              <a:t> prevents progress of the thread until the lock can be acquired</a:t>
            </a:r>
          </a:p>
          <a:p>
            <a:r>
              <a:rPr lang="en-US" dirty="0"/>
              <a:t>(Note:  terminology varies:  acquire/release, lock/unlock)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6520" y="1843200"/>
              <a:ext cx="8239320" cy="433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00" y="1836720"/>
                <a:ext cx="8248320" cy="43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88000" y="1687680"/>
              <a:ext cx="1841400" cy="243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4400" y="1682640"/>
                <a:ext cx="1850400" cy="244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5B88-87DC-4B62-ABBF-77D66B63BEE8}" type="slidenum">
              <a:rPr lang="en-US"/>
              <a:pPr/>
              <a:t>19</a:t>
            </a:fld>
            <a:endParaRPr lang="en-US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9950"/>
            <a:ext cx="7772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0668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/>
              <a:t>Locks:  Example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5410200" y="2971800"/>
            <a:ext cx="2667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4497388" y="3505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45840" y="1338120"/>
              <a:ext cx="3922200" cy="4131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1160" y="1334160"/>
                <a:ext cx="3931920" cy="414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27B3-E8A5-4D41-8737-AB55DE8AB786}" type="slidenum">
              <a:rPr lang="en-US"/>
              <a:pPr/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relations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 executed by a single thread are totally ordered</a:t>
            </a:r>
          </a:p>
          <a:p>
            <a:pPr lvl="1"/>
            <a:r>
              <a:rPr lang="en-US" dirty="0"/>
              <a:t>A &lt; B &lt; C &lt; …</a:t>
            </a:r>
          </a:p>
          <a:p>
            <a:r>
              <a:rPr lang="en-US" dirty="0"/>
              <a:t>Absent </a:t>
            </a:r>
            <a:r>
              <a:rPr lang="en-US" dirty="0">
                <a:solidFill>
                  <a:srgbClr val="FF3300"/>
                </a:solidFill>
              </a:rPr>
              <a:t>synchronization</a:t>
            </a:r>
            <a:r>
              <a:rPr lang="en-US" dirty="0"/>
              <a:t>, instructions executed by distinct threads must be considered unordered / simultaneous</a:t>
            </a:r>
          </a:p>
          <a:p>
            <a:pPr lvl="1"/>
            <a:r>
              <a:rPr lang="en-US" dirty="0"/>
              <a:t>Not X &lt; X’, and not X’ &lt;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2480" y="1665000"/>
              <a:ext cx="5406480" cy="251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160" y="1661760"/>
                <a:ext cx="5415840" cy="252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443C-A56F-445D-9A69-3DF5EB465F4A}" type="slidenum">
              <a:rPr lang="en-US"/>
              <a:pPr/>
              <a:t>20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Acquire/Release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Threads pair up calls to </a:t>
            </a:r>
            <a:r>
              <a:rPr lang="en-US" dirty="0">
                <a:latin typeface="Courier New" pitchFamily="49" charset="0"/>
              </a:rPr>
              <a:t>acquire()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release()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latin typeface="Courier New" pitchFamily="49" charset="0"/>
              </a:rPr>
              <a:t>acquire()</a:t>
            </a:r>
            <a:r>
              <a:rPr lang="en-US" dirty="0"/>
              <a:t>and </a:t>
            </a:r>
            <a:r>
              <a:rPr lang="en-US" dirty="0">
                <a:latin typeface="Courier New" pitchFamily="49" charset="0"/>
              </a:rPr>
              <a:t>release()</a:t>
            </a:r>
            <a:r>
              <a:rPr lang="en-US" dirty="0"/>
              <a:t>, the thread </a:t>
            </a:r>
            <a:r>
              <a:rPr lang="en-US" dirty="0">
                <a:solidFill>
                  <a:srgbClr val="FF0000"/>
                </a:solidFill>
              </a:rPr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>
                <a:latin typeface="Courier New" pitchFamily="49" charset="0"/>
              </a:rPr>
              <a:t>acquire()</a:t>
            </a:r>
            <a:r>
              <a:rPr lang="en-US" dirty="0"/>
              <a:t> does not return until the caller “owns” (holds) the lock</a:t>
            </a:r>
          </a:p>
          <a:p>
            <a:pPr lvl="2"/>
            <a:r>
              <a:rPr lang="en-US" dirty="0"/>
              <a:t>at most one thread can hold a lock at a time</a:t>
            </a:r>
          </a:p>
          <a:p>
            <a:pPr lvl="1"/>
            <a:r>
              <a:rPr lang="en-US" dirty="0"/>
              <a:t>What happens if the calls aren’t paired (I acquire, but neglect to release)?</a:t>
            </a:r>
          </a:p>
          <a:p>
            <a:pPr lvl="1"/>
            <a:r>
              <a:rPr lang="en-US" dirty="0"/>
              <a:t>What happens if the two threads acquire different locks (I think that access to a particular shared data structure is mediated by lock A, and you think it’s mediated by lock B)?</a:t>
            </a:r>
          </a:p>
          <a:p>
            <a:pPr lvl="2"/>
            <a:r>
              <a:rPr lang="en-US" dirty="0"/>
              <a:t>(granularity of locking)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8280" y="1122840"/>
              <a:ext cx="7686720" cy="553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240" y="1115280"/>
                <a:ext cx="7696440" cy="554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20F0-50A9-4109-A5C4-27667E3D8E8E}" type="slidenum">
              <a:rPr lang="en-US"/>
              <a:pPr/>
              <a:t>21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locks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What happens when green tries to acquire the lock?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490538" y="1752600"/>
            <a:ext cx="3200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5FFD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int withdraw(account, amount) {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</a:t>
            </a: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acquire(lock);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</a:t>
            </a:r>
            <a:r>
              <a:rPr lang="en-US" sz="1200">
                <a:solidFill>
                  <a:srgbClr val="FF0000"/>
                </a:solidFill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</a:rPr>
              <a:t>  balance -= amount;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</a:rPr>
              <a:t>  put_balance(account, balance);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</a:t>
            </a: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release(lock);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spit out cash;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105400" y="1371600"/>
            <a:ext cx="3200400" cy="836613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acquire(lock)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-= amount;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105400" y="3201988"/>
            <a:ext cx="3200400" cy="1385887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-= amount;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put_balance(account, balance);</a:t>
            </a:r>
          </a:p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release(lock);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spit out cash;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5099050" y="2635250"/>
            <a:ext cx="3206750" cy="488950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urier New" pitchFamily="49" charset="0"/>
              </a:rPr>
              <a:t>put_balance(account, balance);</a:t>
            </a:r>
          </a:p>
          <a:p>
            <a:pPr algn="l"/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release(lock);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5105400" y="2286000"/>
            <a:ext cx="3200400" cy="287338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acquire(lock)</a:t>
            </a:r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4876800" y="13716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3" name="AutoShape 11"/>
          <p:cNvSpPr>
            <a:spLocks/>
          </p:cNvSpPr>
          <p:nvPr/>
        </p:nvSpPr>
        <p:spPr bwMode="auto">
          <a:xfrm>
            <a:off x="3767138" y="23622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 rot="-5400000">
            <a:off x="3701256" y="2469357"/>
            <a:ext cx="7461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critical</a:t>
            </a:r>
          </a:p>
          <a:p>
            <a:r>
              <a:rPr lang="en-US" sz="1400">
                <a:solidFill>
                  <a:srgbClr val="FF0000"/>
                </a:solidFill>
              </a:rPr>
              <a:t>section</a:t>
            </a: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5105400" y="4687888"/>
            <a:ext cx="3206750" cy="287337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urier New" pitchFamily="49" charset="0"/>
              </a:rPr>
              <a:t>spit out cash;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0600" y="804960"/>
              <a:ext cx="4972320" cy="346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200" y="798840"/>
                <a:ext cx="4981320" cy="347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443C-A56F-445D-9A69-3DF5EB465F4A}" type="slidenum">
              <a:rPr lang="en-US"/>
              <a:pPr/>
              <a:t>22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…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are eventually going:</a:t>
            </a:r>
          </a:p>
          <a:p>
            <a:pPr lvl="1"/>
            <a:r>
              <a:rPr lang="en-US" dirty="0"/>
              <a:t>The OS and/or the user-level thread package will provide some sort of efficient primitive for user programs to utilize in achieving mutual exclusion (for example, </a:t>
            </a:r>
            <a:r>
              <a:rPr lang="en-US" i="1" dirty="0"/>
              <a:t>locks</a:t>
            </a:r>
            <a:r>
              <a:rPr lang="en-US" dirty="0"/>
              <a:t> or </a:t>
            </a:r>
            <a:r>
              <a:rPr lang="en-US" i="1" dirty="0"/>
              <a:t>semaphores, </a:t>
            </a:r>
            <a:r>
              <a:rPr lang="en-US" dirty="0"/>
              <a:t>used with </a:t>
            </a:r>
            <a:r>
              <a:rPr lang="en-US" i="1" dirty="0"/>
              <a:t>condition variables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may be higher-level constructs provided by a programming language to help you get it right (for example, </a:t>
            </a:r>
            <a:r>
              <a:rPr lang="en-US" i="1" dirty="0"/>
              <a:t>monitors</a:t>
            </a:r>
            <a:r>
              <a:rPr lang="en-US" dirty="0"/>
              <a:t> – which also utilize condition variables)</a:t>
            </a:r>
          </a:p>
          <a:p>
            <a:r>
              <a:rPr lang="en-US" dirty="0"/>
              <a:t>But somewhere, underneath it all, there needs to be a way to achieve “hardware” mutual exclusion (for example, </a:t>
            </a:r>
            <a:r>
              <a:rPr lang="en-US" i="1" dirty="0"/>
              <a:t>test-and-set</a:t>
            </a:r>
            <a:r>
              <a:rPr lang="en-US" dirty="0"/>
              <a:t> used to implement </a:t>
            </a:r>
            <a:r>
              <a:rPr lang="en-US" i="1" dirty="0"/>
              <a:t>spinlocks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mechanism will not be utilized by user programs</a:t>
            </a:r>
          </a:p>
          <a:p>
            <a:pPr lvl="1"/>
            <a:r>
              <a:rPr lang="en-US" dirty="0"/>
              <a:t>But it will be utilized in implementing what user programs see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93680" y="1680120"/>
              <a:ext cx="6919200" cy="350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080" y="1675800"/>
                <a:ext cx="6927480" cy="35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A00D-B337-45C2-ACDD-F983C6636FA8}" type="slidenum">
              <a:rPr lang="en-US"/>
              <a:pPr/>
              <a:t>23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Spinlocks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953000"/>
          </a:xfrm>
        </p:spPr>
        <p:txBody>
          <a:bodyPr/>
          <a:lstStyle/>
          <a:p>
            <a:r>
              <a:rPr lang="en-US" dirty="0"/>
              <a:t>How do we implement spinlocks?  Here’s one attempt: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doesn’t this work?</a:t>
            </a:r>
          </a:p>
          <a:p>
            <a:pPr lvl="1"/>
            <a:r>
              <a:rPr lang="en-US" dirty="0"/>
              <a:t>where is the race condition?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981200" y="2025650"/>
            <a:ext cx="2743200" cy="2393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5FFD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struct lock_t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int held = 0;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void acquire(lock)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while (lock-&gt;held);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lock-&gt;held = 1;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void release(lock)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lock-&gt;held = 0;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 flipH="1">
            <a:off x="4267200" y="3092450"/>
            <a:ext cx="152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716588" y="2787650"/>
            <a:ext cx="254476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Courier New" pitchFamily="49" charset="0"/>
              </a:rPr>
              <a:t>the caller “busy-waits”,</a:t>
            </a:r>
          </a:p>
          <a:p>
            <a:r>
              <a:rPr lang="en-US" sz="1200">
                <a:latin typeface="Courier New" pitchFamily="49" charset="0"/>
              </a:rPr>
              <a:t>or spins, for lock to be</a:t>
            </a:r>
          </a:p>
          <a:p>
            <a:r>
              <a:rPr lang="en-US" sz="1200">
                <a:latin typeface="Courier New" pitchFamily="49" charset="0"/>
              </a:rPr>
              <a:t>released </a:t>
            </a:r>
            <a:r>
              <a:rPr lang="en-US" sz="1200">
                <a:latin typeface="Courier New" pitchFamily="49" charset="0"/>
                <a:sym typeface="Symbol" pitchFamily="18" charset="2"/>
              </a:rPr>
              <a:t></a:t>
            </a:r>
            <a:r>
              <a:rPr lang="en-US" sz="1200">
                <a:latin typeface="Courier New" pitchFamily="49" charset="0"/>
              </a:rPr>
              <a:t> hence spinlock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93400" y="1853640"/>
              <a:ext cx="7903080" cy="4062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6560" y="1847880"/>
                <a:ext cx="7912800" cy="407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FFBB-C4FC-424C-A3AC-BFBFAB2F3314}" type="slidenum">
              <a:rPr lang="en-US"/>
              <a:pPr/>
              <a:t>24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spinlocks (cont.)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is that implementation of spinlocks has critical sections, too!</a:t>
            </a:r>
          </a:p>
          <a:p>
            <a:pPr lvl="1"/>
            <a:r>
              <a:rPr lang="en-US" dirty="0"/>
              <a:t>the acquire/release must be </a:t>
            </a:r>
            <a:r>
              <a:rPr lang="en-US" b="1" dirty="0">
                <a:solidFill>
                  <a:srgbClr val="FF0000"/>
                </a:solidFill>
              </a:rPr>
              <a:t>atomic</a:t>
            </a:r>
          </a:p>
          <a:p>
            <a:pPr lvl="2"/>
            <a:r>
              <a:rPr lang="en-US" dirty="0"/>
              <a:t>atomic == executes as though it could not be interrupted</a:t>
            </a:r>
          </a:p>
          <a:p>
            <a:pPr lvl="2"/>
            <a:r>
              <a:rPr lang="en-US" dirty="0"/>
              <a:t>code that executes “all or nothing”</a:t>
            </a:r>
          </a:p>
          <a:p>
            <a:r>
              <a:rPr lang="en-US" dirty="0"/>
              <a:t>Need help from the hardware</a:t>
            </a:r>
          </a:p>
          <a:p>
            <a:pPr lvl="1"/>
            <a:r>
              <a:rPr lang="en-US" dirty="0"/>
              <a:t>atomic instructions</a:t>
            </a:r>
          </a:p>
          <a:p>
            <a:pPr lvl="2"/>
            <a:r>
              <a:rPr lang="en-US" dirty="0"/>
              <a:t>test-and-set, compare-and-swap, …</a:t>
            </a:r>
          </a:p>
          <a:p>
            <a:pPr lvl="1"/>
            <a:r>
              <a:rPr lang="en-US" dirty="0"/>
              <a:t>disable/</a:t>
            </a:r>
            <a:r>
              <a:rPr lang="en-US" dirty="0" err="1"/>
              <a:t>reenable</a:t>
            </a:r>
            <a:r>
              <a:rPr lang="en-US" dirty="0"/>
              <a:t> interrupts</a:t>
            </a:r>
          </a:p>
          <a:p>
            <a:pPr lvl="2"/>
            <a:r>
              <a:rPr lang="en-US" dirty="0"/>
              <a:t>to prevent context switches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53400" y="3904200"/>
              <a:ext cx="3643560" cy="1128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7640" y="3899160"/>
                <a:ext cx="3655440" cy="113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158C-C35D-4AF4-9C3D-D88160311314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Spinlocks redux: Hardware Test-and-Set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953000"/>
          </a:xfrm>
        </p:spPr>
        <p:txBody>
          <a:bodyPr/>
          <a:lstStyle/>
          <a:p>
            <a:r>
              <a:rPr lang="en-US"/>
              <a:t>CPU provides the following as </a:t>
            </a:r>
            <a:r>
              <a:rPr lang="en-US">
                <a:solidFill>
                  <a:srgbClr val="FF0000"/>
                </a:solidFill>
              </a:rPr>
              <a:t>one atomic instruction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Remember, this is a single </a:t>
            </a:r>
            <a:r>
              <a:rPr lang="en-US" u="sng">
                <a:solidFill>
                  <a:srgbClr val="FF0000"/>
                </a:solidFill>
              </a:rPr>
              <a:t>atomic</a:t>
            </a:r>
            <a:r>
              <a:rPr lang="en-US"/>
              <a:t> instruction …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2819400" y="2057400"/>
            <a:ext cx="3276600" cy="120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5FFD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bool test_and_set(bool *flag)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bool old = *flag;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*flag = True;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return old;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0440" y="1765080"/>
              <a:ext cx="7622280" cy="454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120" y="1758960"/>
                <a:ext cx="7632360" cy="455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C348-32E2-43AC-ABBE-BD76BBF856F2}" type="slidenum">
              <a:rPr lang="en-US"/>
              <a:pPr/>
              <a:t>26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 dirty="0"/>
              <a:t>Implementing spinlocks using Test-and-Set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to fix our broken spinlocks: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mutual exclusion? </a:t>
            </a:r>
            <a:r>
              <a:rPr lang="en-US" dirty="0"/>
              <a:t>(at most one thread in the critical section)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progress? </a:t>
            </a:r>
            <a:r>
              <a:rPr lang="en-US" dirty="0"/>
              <a:t>(T outside cannot prevent S from entering)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bounded waiting? </a:t>
            </a:r>
            <a:r>
              <a:rPr lang="en-US" dirty="0"/>
              <a:t>(waiting T will eventually enter)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performance? </a:t>
            </a:r>
            <a:r>
              <a:rPr lang="en-US" dirty="0"/>
              <a:t>(low overhead (modulo the spinning part …))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2362200" y="1828800"/>
            <a:ext cx="3657600" cy="215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5FFD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struct lock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int held = 0;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void acquire(lock)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while(test_and_set(&amp;lock-&gt;held));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void release(lock)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lock-&gt;held = 0;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7320" y="964800"/>
              <a:ext cx="7214040" cy="492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00" y="959400"/>
                <a:ext cx="7222320" cy="493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AE9E-90A3-477C-8276-91BD7B025B3C}" type="slidenum">
              <a:rPr lang="en-US"/>
              <a:pPr/>
              <a:t>27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 of use …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676400"/>
          </a:xfrm>
        </p:spPr>
        <p:txBody>
          <a:bodyPr/>
          <a:lstStyle/>
          <a:p>
            <a:r>
              <a:rPr lang="en-US" dirty="0"/>
              <a:t>How does a thread blocked on an “acquire” (that is, stuck in a test-and-set loop) yield the CPU?</a:t>
            </a:r>
          </a:p>
          <a:p>
            <a:pPr lvl="1"/>
            <a:r>
              <a:rPr lang="en-US" dirty="0"/>
              <a:t>calls yield( ) </a:t>
            </a:r>
            <a:r>
              <a:rPr lang="en-US" i="1" dirty="0"/>
              <a:t>(spin-then-block)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there’s an involuntary context switch (e.g., timer interrupt)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90538" y="1752600"/>
            <a:ext cx="3200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5FFD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int withdraw(account, amount) {</a:t>
            </a:r>
          </a:p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  acquire(lock);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</a:t>
            </a:r>
            <a:r>
              <a:rPr lang="en-US" sz="1200">
                <a:solidFill>
                  <a:srgbClr val="FF0000"/>
                </a:solidFill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</a:rPr>
              <a:t>  balance -= amount;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Courier New" pitchFamily="49" charset="0"/>
              </a:rPr>
              <a:t>  put_balance(account, balance);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</a:t>
            </a: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release(lock);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spit out cash;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5105400" y="1371600"/>
            <a:ext cx="3200400" cy="836613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acquire(lock)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-= amount;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5105400" y="3201988"/>
            <a:ext cx="3200400" cy="1385887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= get_balance(account);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balance -= amount;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put_balance(account, balance);</a:t>
            </a:r>
          </a:p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release(lock);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spit out cash;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5099050" y="2635250"/>
            <a:ext cx="3206750" cy="488950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urier New" pitchFamily="49" charset="0"/>
              </a:rPr>
              <a:t>put_balance(account, balance);</a:t>
            </a:r>
          </a:p>
          <a:p>
            <a:pPr algn="l"/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release(lock);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5105400" y="2286000"/>
            <a:ext cx="3200400" cy="287338"/>
          </a:xfrm>
          <a:prstGeom prst="rect">
            <a:avLst/>
          </a:prstGeom>
          <a:solidFill>
            <a:srgbClr val="C5FFD3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solidFill>
                  <a:srgbClr val="E569CD"/>
                </a:solidFill>
                <a:latin typeface="Courier New" pitchFamily="49" charset="0"/>
              </a:rPr>
              <a:t>acquire(lock)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4876800" y="13716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2" name="AutoShape 10"/>
          <p:cNvSpPr>
            <a:spLocks/>
          </p:cNvSpPr>
          <p:nvPr/>
        </p:nvSpPr>
        <p:spPr bwMode="auto">
          <a:xfrm>
            <a:off x="3767138" y="23622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 rot="-5400000">
            <a:off x="3701256" y="2469357"/>
            <a:ext cx="7461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critical</a:t>
            </a:r>
          </a:p>
          <a:p>
            <a:r>
              <a:rPr lang="en-US" sz="1400">
                <a:solidFill>
                  <a:srgbClr val="FF0000"/>
                </a:solidFill>
              </a:rPr>
              <a:t>section</a:t>
            </a: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5105400" y="4687888"/>
            <a:ext cx="3206750" cy="287337"/>
          </a:xfrm>
          <a:prstGeom prst="rect">
            <a:avLst/>
          </a:prstGeom>
          <a:solidFill>
            <a:srgbClr val="FFE0D9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latin typeface="Courier New" pitchFamily="49" charset="0"/>
              </a:rPr>
              <a:t>spit out cash;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11760" y="1474560"/>
              <a:ext cx="6670800" cy="506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6720" y="1468800"/>
                <a:ext cx="6680160" cy="507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B9CB-3C1E-4227-B227-A140BFC6D873}" type="slidenum">
              <a:rPr lang="en-US"/>
              <a:pPr/>
              <a:t>28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spinlocks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Spinlocks work, but are wasteful!</a:t>
            </a:r>
          </a:p>
          <a:p>
            <a:pPr lvl="1"/>
            <a:r>
              <a:rPr lang="en-US" dirty="0"/>
              <a:t>if a thread is spinning on a lock, the thread holding the lock cannot make progress</a:t>
            </a:r>
          </a:p>
          <a:p>
            <a:pPr lvl="2"/>
            <a:r>
              <a:rPr lang="en-US" dirty="0"/>
              <a:t>You’ll spin for a scheduling quantum</a:t>
            </a:r>
          </a:p>
          <a:p>
            <a:pPr lvl="1"/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pthread_spin_t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/>
              <a:t>Only want spinlocks as primitives to build higher-level synchronization constructs</a:t>
            </a:r>
          </a:p>
          <a:p>
            <a:pPr lvl="1"/>
            <a:r>
              <a:rPr lang="en-US" dirty="0"/>
              <a:t>Why is this okay?</a:t>
            </a:r>
          </a:p>
          <a:p>
            <a:pPr lvl="1"/>
            <a:endParaRPr lang="en-US" dirty="0"/>
          </a:p>
          <a:p>
            <a:r>
              <a:rPr lang="en-US" dirty="0"/>
              <a:t>We’ll see later how to build blocking locks</a:t>
            </a:r>
          </a:p>
          <a:p>
            <a:pPr lvl="1"/>
            <a:r>
              <a:rPr lang="en-US" dirty="0"/>
              <a:t>But there is overhead – can be cheaper to spin</a:t>
            </a:r>
          </a:p>
          <a:p>
            <a:pPr lvl="1"/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pthread_mutex_t</a:t>
            </a:r>
            <a:r>
              <a:rPr lang="en-US" dirty="0">
                <a:latin typeface="Courier New" pitchFamily="49" charset="0"/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75160" y="1688760"/>
              <a:ext cx="8234280" cy="421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120" y="1683360"/>
                <a:ext cx="8246520" cy="422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1F18-C637-4ED3-88B4-2B063ABCC3DF}" type="slidenum">
              <a:rPr lang="en-US"/>
              <a:pPr/>
              <a:t>29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approach:  Disabling interrupts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914400" y="1828800"/>
            <a:ext cx="3657600" cy="191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5FFD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struct lock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void acquire(lock)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 cli();   // disable interrupts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void release(lock) {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  sti();    // reenable interrupts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Courier New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1000" y="1125720"/>
              <a:ext cx="7296840" cy="2467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400" y="1120680"/>
                <a:ext cx="7305120" cy="247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115C-A0D2-440A-84EA-A8756F6EEF31}" type="slidenum">
              <a:rPr lang="en-US"/>
              <a:pPr/>
              <a:t>3</a:t>
            </a:fld>
            <a:endParaRPr lang="en-US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7063"/>
            <a:ext cx="77724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2880" y="1331640"/>
              <a:ext cx="6300000" cy="440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760" y="1319760"/>
                <a:ext cx="6316920" cy="441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7F8E-5238-406D-ABFB-404A5D2111B9}" type="slidenum">
              <a:rPr lang="en-US"/>
              <a:pPr/>
              <a:t>30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disabling interrupts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available to the kernel</a:t>
            </a:r>
          </a:p>
          <a:p>
            <a:pPr lvl="1"/>
            <a:r>
              <a:rPr lang="en-US" dirty="0"/>
              <a:t>Can’t allow user-level to disable interrupts!</a:t>
            </a:r>
          </a:p>
          <a:p>
            <a:r>
              <a:rPr lang="en-US" dirty="0"/>
              <a:t>Insufficient on a multiprocessor</a:t>
            </a:r>
          </a:p>
          <a:p>
            <a:pPr lvl="1"/>
            <a:r>
              <a:rPr lang="en-US" dirty="0"/>
              <a:t>Each processor has its own interrupt mechanism</a:t>
            </a:r>
          </a:p>
          <a:p>
            <a:r>
              <a:rPr lang="en-US" dirty="0"/>
              <a:t>“Long” periods with interrupts disabled can wreak havoc with devices</a:t>
            </a:r>
          </a:p>
          <a:p>
            <a:endParaRPr lang="en-US" dirty="0"/>
          </a:p>
          <a:p>
            <a:r>
              <a:rPr lang="en-US" dirty="0"/>
              <a:t>Just as with spinlocks, you only want to use disabling of interrupts to build higher-level synchronization constructs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08800" y="1725840"/>
              <a:ext cx="6420960" cy="201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560" y="1721880"/>
                <a:ext cx="6429240" cy="202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B0C-4D5F-49BE-9C00-8A207FA2B0BF}" type="slidenum">
              <a:rPr lang="en-US"/>
              <a:pPr/>
              <a:t>31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Informally, we say a program has a </a:t>
            </a:r>
            <a:r>
              <a:rPr lang="en-US">
                <a:solidFill>
                  <a:srgbClr val="FF0000"/>
                </a:solidFill>
              </a:rPr>
              <a:t>race condition</a:t>
            </a:r>
            <a:r>
              <a:rPr lang="en-US"/>
              <a:t> (aka “data race”) if the result of an executing depends on timing</a:t>
            </a:r>
          </a:p>
          <a:p>
            <a:pPr lvl="1"/>
            <a:r>
              <a:rPr lang="en-US"/>
              <a:t>i.e., is non-deterministic</a:t>
            </a:r>
          </a:p>
          <a:p>
            <a:pPr lvl="1"/>
            <a:endParaRPr lang="en-US"/>
          </a:p>
          <a:p>
            <a:r>
              <a:rPr lang="en-US"/>
              <a:t>Typical symptoms</a:t>
            </a:r>
          </a:p>
          <a:p>
            <a:pPr lvl="1"/>
            <a:r>
              <a:rPr lang="en-US"/>
              <a:t>I run it on the same data, and sometimes it prints 0 and sometimes it prints 4</a:t>
            </a:r>
          </a:p>
          <a:p>
            <a:pPr lvl="1"/>
            <a:r>
              <a:rPr lang="en-US"/>
              <a:t>I run it on the same data, and sometimes it prints 0 and sometimes it crashes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E874-6748-4D9C-9EF1-14E76CC32DB7}" type="slidenum">
              <a:rPr lang="en-US"/>
              <a:pPr/>
              <a:t>32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Synchronization introduces temporal ordering</a:t>
            </a:r>
          </a:p>
          <a:p>
            <a:pPr>
              <a:lnSpc>
                <a:spcPct val="90000"/>
              </a:lnSpc>
            </a:pPr>
            <a:r>
              <a:rPr lang="en-US" dirty="0"/>
              <a:t>Adding synchronization can eliminate races</a:t>
            </a:r>
          </a:p>
          <a:p>
            <a:pPr>
              <a:lnSpc>
                <a:spcPct val="90000"/>
              </a:lnSpc>
            </a:pPr>
            <a:r>
              <a:rPr lang="en-US" dirty="0"/>
              <a:t>Synchronization can be provided by locks, semaphores, monitors, messages …</a:t>
            </a:r>
          </a:p>
          <a:p>
            <a:pPr>
              <a:lnSpc>
                <a:spcPct val="90000"/>
              </a:lnSpc>
            </a:pPr>
            <a:r>
              <a:rPr lang="en-US" dirty="0"/>
              <a:t>Spinlocks are the lowest-level mechanism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primitive in terms of semantics – error-prone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implemented by spin-waiting (crude) or by disabling interrupts (also crude, and can only be done in the kernel)</a:t>
            </a:r>
          </a:p>
          <a:p>
            <a:pPr>
              <a:lnSpc>
                <a:spcPct val="90000"/>
              </a:lnSpc>
            </a:pPr>
            <a:r>
              <a:rPr lang="en-US" dirty="0"/>
              <a:t>In our next exciting episode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are a slightly higher level abstraction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Importantly, they are implemented by blocking, not spinning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Locks can also be implemented </a:t>
            </a:r>
            <a:r>
              <a:rPr lang="en-US"/>
              <a:t>in this way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monitors are significantly higher level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utilize programming language support to reduce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B8240-BAB3-46A0-8B88-6A20CBE227A4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/ Mutual Exclusion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Sequences of instructions that may get incorrect results if executed simultaneously are called </a:t>
            </a:r>
            <a:r>
              <a:rPr lang="en-US">
                <a:solidFill>
                  <a:srgbClr val="FF3300"/>
                </a:solidFill>
              </a:rPr>
              <a:t>critical sections</a:t>
            </a:r>
          </a:p>
          <a:p>
            <a:pPr>
              <a:lnSpc>
                <a:spcPct val="90000"/>
              </a:lnSpc>
            </a:pPr>
            <a:r>
              <a:rPr lang="en-US"/>
              <a:t>(We also use the term </a:t>
            </a:r>
            <a:r>
              <a:rPr lang="en-US">
                <a:solidFill>
                  <a:srgbClr val="FF0000"/>
                </a:solidFill>
              </a:rPr>
              <a:t>race condition</a:t>
            </a:r>
            <a:r>
              <a:rPr lang="en-US"/>
              <a:t> to refer to a situation in which the results depend on timing)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Mutual exclusion</a:t>
            </a:r>
            <a:r>
              <a:rPr lang="en-US"/>
              <a:t> means “not simultaneous”</a:t>
            </a:r>
          </a:p>
          <a:p>
            <a:pPr lvl="1">
              <a:lnSpc>
                <a:spcPct val="90000"/>
              </a:lnSpc>
            </a:pPr>
            <a:r>
              <a:rPr lang="en-US"/>
              <a:t>A &lt; B or B &lt; A</a:t>
            </a:r>
          </a:p>
          <a:p>
            <a:pPr lvl="1">
              <a:lnSpc>
                <a:spcPct val="90000"/>
              </a:lnSpc>
            </a:pPr>
            <a:r>
              <a:rPr lang="en-US"/>
              <a:t>We don’t care which</a:t>
            </a:r>
          </a:p>
          <a:p>
            <a:pPr>
              <a:lnSpc>
                <a:spcPct val="90000"/>
              </a:lnSpc>
            </a:pPr>
            <a:r>
              <a:rPr lang="en-US"/>
              <a:t>Forcing mutual exclusion between two critical section executions is sufficient to ensure correct execution – guarantees ordering</a:t>
            </a:r>
          </a:p>
          <a:p>
            <a:pPr>
              <a:lnSpc>
                <a:spcPct val="90000"/>
              </a:lnSpc>
            </a:pPr>
            <a:r>
              <a:rPr lang="en-US"/>
              <a:t>One way to guarantee mutually exclusive execution is using </a:t>
            </a:r>
            <a:r>
              <a:rPr lang="en-US">
                <a:solidFill>
                  <a:srgbClr val="FF3300"/>
                </a:solidFill>
              </a:rPr>
              <a:t>locks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39360" y="520920"/>
              <a:ext cx="8476200" cy="551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520" y="516960"/>
                <a:ext cx="8490960" cy="552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11F5-C796-4C1C-A2B9-E60F263816CD}" type="slidenum">
              <a:rPr lang="en-US"/>
              <a:pPr/>
              <a:t>5</a:t>
            </a:fld>
            <a:endParaRPr lang="en-US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7543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4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/>
              <a:t>Critical sections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5840" y="1004760"/>
              <a:ext cx="5518800" cy="527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800" y="999720"/>
                <a:ext cx="5532480" cy="52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722600" y="2033640"/>
              <a:ext cx="5666760" cy="4386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9000" y="2028960"/>
                <a:ext cx="5677200" cy="439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6C89-A9D0-4AB6-8D88-A979DFD5AC11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 critical sections arise?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common pattern:</a:t>
            </a:r>
          </a:p>
          <a:p>
            <a:pPr lvl="1"/>
            <a:r>
              <a:rPr lang="en-US" dirty="0"/>
              <a:t>read-modify-write of</a:t>
            </a:r>
          </a:p>
          <a:p>
            <a:pPr lvl="1"/>
            <a:r>
              <a:rPr lang="en-US" dirty="0"/>
              <a:t>a shared value (variable)</a:t>
            </a:r>
          </a:p>
          <a:p>
            <a:pPr lvl="1"/>
            <a:r>
              <a:rPr lang="en-US" dirty="0"/>
              <a:t>in code that can be executed concurrently</a:t>
            </a:r>
          </a:p>
          <a:p>
            <a:pPr lvl="1">
              <a:buFontTx/>
              <a:buNone/>
            </a:pPr>
            <a:r>
              <a:rPr lang="en-US" dirty="0"/>
              <a:t>	(Note:  There may be only one copy of the code (e.g., a procedure), but it can be executed by more than one thread at a time)</a:t>
            </a:r>
          </a:p>
          <a:p>
            <a:r>
              <a:rPr lang="en-US" dirty="0"/>
              <a:t>Shared variable:</a:t>
            </a:r>
          </a:p>
          <a:p>
            <a:pPr lvl="1"/>
            <a:r>
              <a:rPr lang="en-US" dirty="0" err="1"/>
              <a:t>Globals</a:t>
            </a:r>
            <a:r>
              <a:rPr lang="en-US" dirty="0"/>
              <a:t> and heap-allocated variables</a:t>
            </a:r>
          </a:p>
          <a:p>
            <a:pPr lvl="1"/>
            <a:r>
              <a:rPr lang="en-US" dirty="0"/>
              <a:t>NOT local variables (which are on the stack)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3300"/>
                </a:solidFill>
              </a:rPr>
              <a:t>(Note:  Never give a reference to a stack-allocated (local) variable to another thread, unless you’re superhumanly careful …)</a:t>
            </a:r>
          </a:p>
          <a:p>
            <a:pPr lvl="1"/>
            <a:endParaRPr lang="en-US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2880" y="1002960"/>
              <a:ext cx="8857800" cy="494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40" y="997200"/>
                <a:ext cx="8870760" cy="495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2FB9-57F1-4804-8033-4EA55FB657CA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buffer management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Threads cooperate in multithreaded programs</a:t>
            </a:r>
          </a:p>
          <a:p>
            <a:pPr lvl="1"/>
            <a:r>
              <a:rPr lang="en-US"/>
              <a:t>to </a:t>
            </a:r>
            <a:r>
              <a:rPr lang="en-US">
                <a:solidFill>
                  <a:srgbClr val="FF0000"/>
                </a:solidFill>
              </a:rPr>
              <a:t>share</a:t>
            </a:r>
            <a:r>
              <a:rPr lang="en-US"/>
              <a:t> resources, access shared data structures</a:t>
            </a:r>
          </a:p>
          <a:p>
            <a:pPr lvl="2"/>
            <a:r>
              <a:rPr lang="en-US"/>
              <a:t>e.g., threads accessing a memory cache in a web server</a:t>
            </a:r>
          </a:p>
          <a:p>
            <a:pPr lvl="1"/>
            <a:r>
              <a:rPr lang="en-US"/>
              <a:t>also, to </a:t>
            </a:r>
            <a:r>
              <a:rPr lang="en-US">
                <a:solidFill>
                  <a:srgbClr val="FF0000"/>
                </a:solidFill>
              </a:rPr>
              <a:t>coordinate</a:t>
            </a:r>
            <a:r>
              <a:rPr lang="en-US"/>
              <a:t> their execution</a:t>
            </a:r>
          </a:p>
          <a:p>
            <a:pPr lvl="2"/>
            <a:r>
              <a:rPr lang="en-US"/>
              <a:t>e.g., a disk reader thread hands off blocks to a network writer thread through a circular buffer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3581400" y="3429000"/>
            <a:ext cx="1752600" cy="2667000"/>
          </a:xfrm>
          <a:prstGeom prst="rect">
            <a:avLst/>
          </a:prstGeom>
          <a:solidFill>
            <a:srgbClr val="E569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581400" y="39624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3581400" y="4495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3581400" y="50292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3581400" y="5562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297" name="Picture 9" descr="disk_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1773238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8" name="Picture 10" descr="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143125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03" name="Freeform 15"/>
          <p:cNvSpPr>
            <a:spLocks/>
          </p:cNvSpPr>
          <p:nvPr/>
        </p:nvSpPr>
        <p:spPr bwMode="auto">
          <a:xfrm>
            <a:off x="1828800" y="3810000"/>
            <a:ext cx="1600200" cy="533400"/>
          </a:xfrm>
          <a:custGeom>
            <a:avLst/>
            <a:gdLst>
              <a:gd name="T0" fmla="*/ 0 w 1008"/>
              <a:gd name="T1" fmla="*/ 336 h 336"/>
              <a:gd name="T2" fmla="*/ 528 w 1008"/>
              <a:gd name="T3" fmla="*/ 0 h 336"/>
              <a:gd name="T4" fmla="*/ 1008 w 1008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336">
                <a:moveTo>
                  <a:pt x="0" y="336"/>
                </a:moveTo>
                <a:cubicBezTo>
                  <a:pt x="180" y="168"/>
                  <a:pt x="360" y="0"/>
                  <a:pt x="528" y="0"/>
                </a:cubicBezTo>
                <a:cubicBezTo>
                  <a:pt x="696" y="0"/>
                  <a:pt x="852" y="168"/>
                  <a:pt x="1008" y="336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Freeform 16"/>
          <p:cNvSpPr>
            <a:spLocks/>
          </p:cNvSpPr>
          <p:nvPr/>
        </p:nvSpPr>
        <p:spPr bwMode="auto">
          <a:xfrm>
            <a:off x="5486400" y="3352800"/>
            <a:ext cx="1600200" cy="533400"/>
          </a:xfrm>
          <a:custGeom>
            <a:avLst/>
            <a:gdLst>
              <a:gd name="T0" fmla="*/ 0 w 1008"/>
              <a:gd name="T1" fmla="*/ 336 h 336"/>
              <a:gd name="T2" fmla="*/ 528 w 1008"/>
              <a:gd name="T3" fmla="*/ 0 h 336"/>
              <a:gd name="T4" fmla="*/ 1008 w 1008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336">
                <a:moveTo>
                  <a:pt x="0" y="336"/>
                </a:moveTo>
                <a:cubicBezTo>
                  <a:pt x="180" y="168"/>
                  <a:pt x="360" y="0"/>
                  <a:pt x="528" y="0"/>
                </a:cubicBezTo>
                <a:cubicBezTo>
                  <a:pt x="696" y="0"/>
                  <a:pt x="852" y="168"/>
                  <a:pt x="1008" y="336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1981200" y="3886200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disk reader thread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638800" y="3581400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network writer thread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5334000" y="51816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circular buffer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57360" y="0"/>
              <a:ext cx="8223840" cy="666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680" y="-6480"/>
                <a:ext cx="8234280" cy="668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7B83-497B-45DB-8633-8DE577445122}" type="slidenum">
              <a:rPr lang="en-US"/>
              <a:pPr/>
              <a:t>8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shared bank account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we have to implement a function to withdraw money from a bank account:</a:t>
            </a:r>
          </a:p>
          <a:p>
            <a:endParaRPr lang="en-US" dirty="0"/>
          </a:p>
          <a:p>
            <a:pPr lvl="1"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withdraw(account, amount) {</a:t>
            </a:r>
          </a:p>
          <a:p>
            <a:pPr lvl="1"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balance = </a:t>
            </a:r>
            <a:r>
              <a:rPr lang="en-US" sz="1600" dirty="0" err="1">
                <a:latin typeface="Courier New" pitchFamily="49" charset="0"/>
              </a:rPr>
              <a:t>get_balance</a:t>
            </a:r>
            <a:r>
              <a:rPr lang="en-US" sz="1600" dirty="0">
                <a:latin typeface="Courier New" pitchFamily="49" charset="0"/>
              </a:rPr>
              <a:t>(account);  	</a:t>
            </a:r>
            <a:r>
              <a:rPr lang="en-US" sz="1600" dirty="0">
                <a:solidFill>
                  <a:srgbClr val="FF3300"/>
                </a:solidFill>
                <a:latin typeface="Courier New" pitchFamily="49" charset="0"/>
              </a:rPr>
              <a:t>// read</a:t>
            </a:r>
          </a:p>
          <a:p>
            <a:pPr lvl="1">
              <a:buFontTx/>
              <a:buNone/>
            </a:pPr>
            <a:r>
              <a:rPr lang="en-US" sz="1600" dirty="0">
                <a:latin typeface="Courier New" pitchFamily="49" charset="0"/>
              </a:rPr>
              <a:t>  balance -= amount;			</a:t>
            </a:r>
            <a:r>
              <a:rPr lang="en-US" sz="1600" dirty="0">
                <a:solidFill>
                  <a:srgbClr val="FF3300"/>
                </a:solidFill>
                <a:latin typeface="Courier New" pitchFamily="49" charset="0"/>
              </a:rPr>
              <a:t>// modify</a:t>
            </a:r>
          </a:p>
          <a:p>
            <a:pPr lvl="1"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put_balance</a:t>
            </a:r>
            <a:r>
              <a:rPr lang="en-US" sz="1600" dirty="0">
                <a:latin typeface="Courier New" pitchFamily="49" charset="0"/>
              </a:rPr>
              <a:t>(account, balance);		</a:t>
            </a:r>
            <a:r>
              <a:rPr lang="en-US" sz="1600" dirty="0">
                <a:solidFill>
                  <a:srgbClr val="FF3300"/>
                </a:solidFill>
                <a:latin typeface="Courier New" pitchFamily="49" charset="0"/>
              </a:rPr>
              <a:t>// write</a:t>
            </a:r>
          </a:p>
          <a:p>
            <a:pPr lvl="1">
              <a:buFontTx/>
              <a:buNone/>
            </a:pPr>
            <a:r>
              <a:rPr lang="en-US" sz="1600" dirty="0">
                <a:latin typeface="Courier New" pitchFamily="49" charset="0"/>
              </a:rPr>
              <a:t>  spit out cash;</a:t>
            </a:r>
          </a:p>
          <a:p>
            <a:pPr lvl="1"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800" dirty="0"/>
          </a:p>
          <a:p>
            <a:r>
              <a:rPr lang="en-US" dirty="0"/>
              <a:t>Now suppose that you and your partner share a bank account with a balance of $100.00</a:t>
            </a:r>
          </a:p>
          <a:p>
            <a:pPr lvl="1"/>
            <a:r>
              <a:rPr lang="en-US" dirty="0"/>
              <a:t>what happens if you both go to separate ATM machines, and simultaneously withdraw $10.00 from the account?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1760" y="2750760"/>
              <a:ext cx="3763440" cy="107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8520" y="2748240"/>
                <a:ext cx="3773160" cy="108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F42D-4189-4E7B-B97F-0EE1D2367A73}" type="slidenum">
              <a:rPr lang="en-US"/>
              <a:pPr/>
              <a:t>9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the bank’s application is multi-threaded</a:t>
            </a:r>
          </a:p>
          <a:p>
            <a:r>
              <a:rPr lang="en-US"/>
              <a:t>A random thread is assigned a transaction when that transaction is submitted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pSp>
        <p:nvGrpSpPr>
          <p:cNvPr id="210947" name="Group 3"/>
          <p:cNvGrpSpPr>
            <a:grpSpLocks/>
          </p:cNvGrpSpPr>
          <p:nvPr/>
        </p:nvGrpSpPr>
        <p:grpSpPr bwMode="auto">
          <a:xfrm>
            <a:off x="685800" y="2743200"/>
            <a:ext cx="7696200" cy="1660525"/>
            <a:chOff x="432" y="1728"/>
            <a:chExt cx="4848" cy="1046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432" y="1728"/>
              <a:ext cx="2304" cy="1046"/>
            </a:xfrm>
            <a:prstGeom prst="rect">
              <a:avLst/>
            </a:prstGeom>
            <a:solidFill>
              <a:srgbClr val="C5FFD3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int withdraw(account, amount) {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int balance = get_balance(account);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balance -= amount;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put_balance(account, balance);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spit out cash;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}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2976" y="1728"/>
              <a:ext cx="2304" cy="1046"/>
            </a:xfrm>
            <a:prstGeom prst="rect">
              <a:avLst/>
            </a:prstGeom>
            <a:solidFill>
              <a:srgbClr val="FFE0D9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int withdraw(account, amount) {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int balance = get_balance(account);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balance -= amount;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put_balance(account, balance);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  spit out cash;</a:t>
              </a:r>
            </a:p>
            <a:p>
              <a:pPr algn="l">
                <a:spcBef>
                  <a:spcPct val="50000"/>
                </a:spcBef>
              </a:pPr>
              <a:r>
                <a:rPr lang="en-US" sz="1200">
                  <a:latin typeface="Courier New" pitchFamily="49" charset="0"/>
                </a:rPr>
                <a:t>}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7360" y="2317320"/>
              <a:ext cx="6604560" cy="173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40" y="2312640"/>
                <a:ext cx="6614640" cy="174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2702</TotalTime>
  <Words>2062</Words>
  <Application>Microsoft Office PowerPoint</Application>
  <PresentationFormat>On-screen Show (4:3)</PresentationFormat>
  <Paragraphs>397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Courier New</vt:lpstr>
      <vt:lpstr>Symbol</vt:lpstr>
      <vt:lpstr>Times New Roman</vt:lpstr>
      <vt:lpstr>Blank Presentation</vt:lpstr>
      <vt:lpstr>CSE 451: Operating Systems  Winter 2022  Module 7 Synchronization</vt:lpstr>
      <vt:lpstr>Temporal relations</vt:lpstr>
      <vt:lpstr>Example</vt:lpstr>
      <vt:lpstr>Critical Sections / Mutual Exclusion</vt:lpstr>
      <vt:lpstr>Critical sections</vt:lpstr>
      <vt:lpstr>When do critical sections arise?</vt:lpstr>
      <vt:lpstr>Example:  buffer management</vt:lpstr>
      <vt:lpstr>Example:  shared bank account</vt:lpstr>
      <vt:lpstr>PowerPoint Presentation</vt:lpstr>
      <vt:lpstr>Interleaved schedules</vt:lpstr>
      <vt:lpstr>Other Execution Orders</vt:lpstr>
      <vt:lpstr>How About Now?</vt:lpstr>
      <vt:lpstr>Another example</vt:lpstr>
      <vt:lpstr>Correct critical section requirements</vt:lpstr>
      <vt:lpstr>Mechanisms for building critical sections</vt:lpstr>
      <vt:lpstr>Back to in-person instruction (subject to change)</vt:lpstr>
      <vt:lpstr>Debug Printf</vt:lpstr>
      <vt:lpstr>Locks</vt:lpstr>
      <vt:lpstr>Locks:  Example</vt:lpstr>
      <vt:lpstr>Acquire/Release</vt:lpstr>
      <vt:lpstr>Using locks</vt:lpstr>
      <vt:lpstr>Roadmap …</vt:lpstr>
      <vt:lpstr>Spinlocks</vt:lpstr>
      <vt:lpstr>Implementing spinlocks (cont.)</vt:lpstr>
      <vt:lpstr>Spinlocks redux: Hardware Test-and-Set</vt:lpstr>
      <vt:lpstr>Implementing spinlocks using Test-and-Set</vt:lpstr>
      <vt:lpstr>Reminder of use …</vt:lpstr>
      <vt:lpstr>Problems with spinlocks</vt:lpstr>
      <vt:lpstr>Another approach:  Disabling interrupts</vt:lpstr>
      <vt:lpstr>Problems with disabling interrupts</vt:lpstr>
      <vt:lpstr>Race conditions</vt:lpstr>
      <vt:lpstr>Summary</vt:lpstr>
    </vt:vector>
  </TitlesOfParts>
  <Company>University of Washington Dept.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Gary Kimura</cp:lastModifiedBy>
  <cp:revision>243</cp:revision>
  <dcterms:created xsi:type="dcterms:W3CDTF">1998-03-30T02:45:13Z</dcterms:created>
  <dcterms:modified xsi:type="dcterms:W3CDTF">2022-01-28T20:29:14Z</dcterms:modified>
</cp:coreProperties>
</file>